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7" r:id="rId5"/>
    <p:sldId id="258" r:id="rId6"/>
    <p:sldId id="286" r:id="rId7"/>
    <p:sldId id="309" r:id="rId8"/>
    <p:sldId id="262" r:id="rId9"/>
    <p:sldId id="303" r:id="rId10"/>
    <p:sldId id="304" r:id="rId11"/>
    <p:sldId id="305" r:id="rId12"/>
    <p:sldId id="301" r:id="rId13"/>
    <p:sldId id="306" r:id="rId14"/>
    <p:sldId id="307" r:id="rId15"/>
    <p:sldId id="308" r:id="rId16"/>
    <p:sldId id="28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83" d="100"/>
          <a:sy n="83" d="100"/>
        </p:scale>
        <p:origin x="72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ny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any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laughed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350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 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74868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4982" y="1383283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m</a:t>
            </a: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o</a:t>
            </a: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p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33666" y="1382568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p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0013" y="1381853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m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79770" y="1488514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c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0" grpId="0"/>
      <p:bldP spid="10" grpId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70282" y="1432313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jacket</a:t>
            </a:r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800" dirty="0" smtClean="0">
                <a:latin typeface="SassoonPrimaryInfant" panose="00000400000000000000" pitchFamily="2" charset="0"/>
              </a:rPr>
              <a:t>jet</a:t>
            </a:r>
            <a:r>
              <a:rPr lang="en-GB" sz="8000" dirty="0" smtClean="0">
                <a:latin typeface="SassoonPrimaryInfant" panose="00000400000000000000" pitchFamily="2" charset="0"/>
              </a:rPr>
              <a:t>-lag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		  </a:t>
            </a:r>
            <a:r>
              <a:rPr lang="en-GB" sz="8800" dirty="0" smtClean="0">
                <a:latin typeface="SassoonPrimaryInfant" panose="00000400000000000000" pitchFamily="2" charset="0"/>
              </a:rPr>
              <a:t>Jen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291594" y="27569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753963" y="278675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160256" y="27829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507580" y="510160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459630" y="29063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5710065" y="2853980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7480698" y="510160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885301" y="27611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7977231" y="510160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8492615" y="293679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5999" y="2936792"/>
            <a:ext cx="188992" cy="20728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9838698" y="29027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309140" y="29027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0716715" y="287188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Smiley | Free Stock Photo | Illustration of a yellow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250" y="2181634"/>
            <a:ext cx="962440" cy="962440"/>
          </a:xfrm>
          <a:prstGeom prst="rect">
            <a:avLst/>
          </a:prstGeom>
        </p:spPr>
      </p:pic>
      <p:pic>
        <p:nvPicPr>
          <p:cNvPr id="5" name="Picture 4" descr="Clipart - Jacke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152" y="2662854"/>
            <a:ext cx="1418207" cy="1418207"/>
          </a:xfrm>
          <a:prstGeom prst="rect">
            <a:avLst/>
          </a:prstGeom>
        </p:spPr>
      </p:pic>
      <p:pic>
        <p:nvPicPr>
          <p:cNvPr id="6" name="Picture 5" descr="Little girl vector | MariaKosowska | Flickr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64" b="96970" l="9802" r="899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472" y="4175014"/>
            <a:ext cx="1552462" cy="185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Kevin    velvet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Vic		</a:t>
            </a:r>
            <a:r>
              <a:rPr lang="en-GB" sz="8800" dirty="0" smtClean="0">
                <a:latin typeface="SassoonPrimaryInfant" panose="00000400000000000000" pitchFamily="2" charset="0"/>
              </a:rPr>
              <a:t>vine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9384574" y="259276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10843068" y="6858000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10094082" y="25927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163042" y="24787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102258" y="50003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730884" y="25927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10803700" y="685800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10847358" y="6846332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888512" y="6938822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909211" y="50115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8837028" y="259276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545471" y="50003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622046" y="259276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1032973" y="259276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132976" y="25010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695894" y="24957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511594" y="24957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7009776" y="247333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8602136" y="50929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7794119" y="50613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c 3"/>
          <p:cNvSpPr/>
          <p:nvPr/>
        </p:nvSpPr>
        <p:spPr>
          <a:xfrm rot="8006641">
            <a:off x="8253805" y="4356981"/>
            <a:ext cx="1111196" cy="1128521"/>
          </a:xfrm>
          <a:prstGeom prst="arc">
            <a:avLst>
              <a:gd name="adj1" fmla="val 15063425"/>
              <a:gd name="adj2" fmla="val 1459104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Boy Child Kid · Free vector graphic on Pixaba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18717" y="1967585"/>
            <a:ext cx="606085" cy="1145357"/>
          </a:xfrm>
          <a:prstGeom prst="rect">
            <a:avLst/>
          </a:prstGeom>
        </p:spPr>
      </p:pic>
      <p:pic>
        <p:nvPicPr>
          <p:cNvPr id="8" name="Picture 7" descr="Velvet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1277" y="1451728"/>
            <a:ext cx="802208" cy="1538902"/>
          </a:xfrm>
          <a:prstGeom prst="rect">
            <a:avLst/>
          </a:prstGeom>
        </p:spPr>
      </p:pic>
      <p:pic>
        <p:nvPicPr>
          <p:cNvPr id="11" name="Picture 10" descr="File:Grape Vine.jpg - Wikimedia Common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567" y="3823837"/>
            <a:ext cx="2609918" cy="1735318"/>
          </a:xfrm>
          <a:prstGeom prst="rect">
            <a:avLst/>
          </a:prstGeom>
        </p:spPr>
      </p:pic>
      <p:pic>
        <p:nvPicPr>
          <p:cNvPr id="12" name="Picture 11" descr="File:A Cartoon Businessman With Beard.svg - Wikimedia Common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047" y="3810542"/>
            <a:ext cx="1367345" cy="240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0878" y="135877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wig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cobweb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wicked		   </a:t>
            </a:r>
            <a:r>
              <a:rPr lang="en-GB" sz="8800" dirty="0" smtClean="0">
                <a:latin typeface="SassoonPrimaryInfant" panose="00000400000000000000" pitchFamily="2" charset="0"/>
              </a:rPr>
              <a:t>web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303723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934594" y="5052977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792243" y="253125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156916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899690" y="50096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778356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10702622" y="6688723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10911061" y="669721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851137" y="6720546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458911" y="250052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214076" y="501630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7420142" y="500966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9266876" y="253125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6879" y="2515706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1035" y="5003016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1471" y="2551430"/>
            <a:ext cx="188992" cy="2072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0936" y="2551430"/>
            <a:ext cx="188992" cy="20728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7429" y="5016309"/>
            <a:ext cx="188992" cy="20728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1757" y="5016309"/>
            <a:ext cx="188992" cy="20728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7569" y="5016309"/>
            <a:ext cx="188992" cy="207282"/>
          </a:xfrm>
          <a:prstGeom prst="rect">
            <a:avLst/>
          </a:prstGeom>
        </p:spPr>
      </p:pic>
      <p:pic>
        <p:nvPicPr>
          <p:cNvPr id="4" name="Picture 3" descr="Cobweb Night Smoke · Free photo on Pixaba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876" y="2725242"/>
            <a:ext cx="2696103" cy="1513750"/>
          </a:xfrm>
          <a:prstGeom prst="rect">
            <a:avLst/>
          </a:prstGeom>
        </p:spPr>
      </p:pic>
      <p:pic>
        <p:nvPicPr>
          <p:cNvPr id="6" name="Picture 5" descr="Halloween MLP Merch Special | MLP Merch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3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302" y="2039265"/>
            <a:ext cx="1566023" cy="1566023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7019712" y="1685958"/>
            <a:ext cx="356882" cy="55762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Witch Evil Scary · Free vector graphic on Pixab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356" y="4778846"/>
            <a:ext cx="3365644" cy="221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20787" y="1601534"/>
            <a:ext cx="757121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vixen</a:t>
            </a:r>
            <a:r>
              <a:rPr lang="en-GB" sz="8000" dirty="0" smtClean="0">
                <a:latin typeface="SassoonPrimaryInfant" panose="00000400000000000000" pitchFamily="2" charset="0"/>
              </a:rPr>
              <a:t> 			   </a:t>
            </a:r>
            <a:r>
              <a:rPr lang="en-GB" sz="8800" dirty="0" smtClean="0">
                <a:latin typeface="SassoonPrimaryInfant" panose="00000400000000000000" pitchFamily="2" charset="0"/>
              </a:rPr>
              <a:t>taxi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six				   </a:t>
            </a:r>
            <a:r>
              <a:rPr lang="en-GB" sz="8800" dirty="0" smtClean="0">
                <a:latin typeface="SassoonPrimaryInfant" panose="00000400000000000000" pitchFamily="2" charset="0"/>
              </a:rPr>
              <a:t>tax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208276" y="277439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11034396" y="6700550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10697427" y="275299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346949" y="530839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771012" y="527755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861029" y="530839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11034396" y="6729314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11245132" y="6758078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1145967" y="6832955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296387" y="27218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667318" y="277439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438996" y="53011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1310846" y="273610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1059" y="2715203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444" y="2788652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0641" y="5278546"/>
            <a:ext cx="188992" cy="207282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6647316" y="274801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322845" y="529587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4926" y="2782005"/>
            <a:ext cx="188992" cy="207282"/>
          </a:xfrm>
          <a:prstGeom prst="rect">
            <a:avLst/>
          </a:prstGeom>
        </p:spPr>
      </p:pic>
      <p:pic>
        <p:nvPicPr>
          <p:cNvPr id="4" name="Picture 3" descr="Commission: Hipster Deer by LaikenDesignz on DeviantAr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590" y="1819931"/>
            <a:ext cx="1771031" cy="1593928"/>
          </a:xfrm>
          <a:prstGeom prst="rect">
            <a:avLst/>
          </a:prstGeom>
        </p:spPr>
      </p:pic>
      <p:pic>
        <p:nvPicPr>
          <p:cNvPr id="6" name="Picture 5" descr="Taxi Cab PNG Transparent Images | PNG All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251" y="2930094"/>
            <a:ext cx="2392248" cy="934930"/>
          </a:xfrm>
          <a:prstGeom prst="rect">
            <a:avLst/>
          </a:prstGeom>
        </p:spPr>
      </p:pic>
      <p:pic>
        <p:nvPicPr>
          <p:cNvPr id="8" name="Picture 7" descr="US Player Wins $1 Million Guaranteed Online Poker ...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758" y="4875142"/>
            <a:ext cx="2482421" cy="1861816"/>
          </a:xfrm>
          <a:prstGeom prst="rect">
            <a:avLst/>
          </a:prstGeom>
        </p:spPr>
      </p:pic>
      <p:pic>
        <p:nvPicPr>
          <p:cNvPr id="11" name="Picture 10" descr="Six Number 6 · Free image on Pixab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120" y="4192628"/>
            <a:ext cx="2762839" cy="276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2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j v w and x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51094" y="802895"/>
            <a:ext cx="353173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Quick read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16945" y="2004921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wag</a:t>
            </a:r>
          </a:p>
          <a:p>
            <a:r>
              <a:rPr lang="en-GB" sz="6600" dirty="0" smtClean="0">
                <a:latin typeface="SassoonPrimaryInfant" panose="00000400000000000000" pitchFamily="2" charset="0"/>
              </a:rPr>
              <a:t>mix</a:t>
            </a:r>
          </a:p>
          <a:p>
            <a:r>
              <a:rPr lang="en-GB" sz="6600" dirty="0" smtClean="0">
                <a:latin typeface="SassoonPrimaryInfant" panose="00000400000000000000" pitchFamily="2" charset="0"/>
              </a:rPr>
              <a:t>van</a:t>
            </a:r>
          </a:p>
          <a:p>
            <a:r>
              <a:rPr lang="en-GB" sz="6600" dirty="0" smtClean="0">
                <a:latin typeface="SassoonPrimaryInfant" panose="00000400000000000000" pitchFamily="2" charset="0"/>
              </a:rPr>
              <a:t>Jill</a:t>
            </a:r>
            <a:endParaRPr lang="en-GB" sz="66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j v 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 x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73344" y="2087861"/>
            <a:ext cx="68672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you </a:t>
            </a:r>
            <a:r>
              <a:rPr lang="en-GB" sz="6000" dirty="0" smtClean="0">
                <a:latin typeface="SassoonPrimaryInfant" panose="00000400000000000000" pitchFamily="2" charset="0"/>
              </a:rPr>
              <a:t>drive a van?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11" name="Picture 10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3" name="Picture 12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2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j 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v w and x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86226" y="2409594"/>
            <a:ext cx="64091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</a:t>
            </a:r>
            <a:r>
              <a:rPr lang="en-GB" sz="6000" smtClean="0">
                <a:latin typeface="SassoonPrimaryInfant" panose="00000400000000000000" pitchFamily="2" charset="0"/>
              </a:rPr>
              <a:t>you </a:t>
            </a:r>
            <a:r>
              <a:rPr lang="en-GB" sz="6000" smtClean="0">
                <a:latin typeface="SassoonPrimaryInfant" panose="00000400000000000000" pitchFamily="2" charset="0"/>
              </a:rPr>
              <a:t>feel a wig?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14" name="Picture 13" descr="Trampolin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308" y="2528800"/>
            <a:ext cx="192073" cy="17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w v and x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34259" y="2298742"/>
            <a:ext cx="65277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you </a:t>
            </a:r>
            <a:r>
              <a:rPr lang="en-GB" sz="6000" dirty="0" smtClean="0">
                <a:latin typeface="SassoonPrimaryInfant" panose="00000400000000000000" pitchFamily="2" charset="0"/>
              </a:rPr>
              <a:t>do </a:t>
            </a:r>
            <a:r>
              <a:rPr lang="en-GB" sz="6000" smtClean="0">
                <a:latin typeface="SassoonPrimaryInfant" panose="00000400000000000000" pitchFamily="2" charset="0"/>
              </a:rPr>
              <a:t>a jump?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5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cobweb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9208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velvet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665" y="1824769"/>
            <a:ext cx="2387481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625622"/>
            <a:ext cx="236859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jacket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63605" y="4556679"/>
            <a:ext cx="15429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tax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452174" y="4625622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52174" y="1824769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91BF39-9366-4646-9203-6E5E3C2C611C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6582</TotalTime>
  <Words>464</Words>
  <Application>Microsoft Office PowerPoint</Application>
  <PresentationFormat>Widescreen</PresentationFormat>
  <Paragraphs>112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83</cp:revision>
  <dcterms:created xsi:type="dcterms:W3CDTF">2020-12-05T23:17:41Z</dcterms:created>
  <dcterms:modified xsi:type="dcterms:W3CDTF">2021-02-03T17:01:54Z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