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7" r:id="rId5"/>
    <p:sldId id="258" r:id="rId6"/>
    <p:sldId id="286" r:id="rId7"/>
    <p:sldId id="262" r:id="rId8"/>
    <p:sldId id="303" r:id="rId9"/>
    <p:sldId id="304" r:id="rId10"/>
    <p:sldId id="305" r:id="rId11"/>
    <p:sldId id="301" r:id="rId12"/>
    <p:sldId id="306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4" d="100"/>
          <a:sy n="94" d="100"/>
        </p:scale>
        <p:origin x="2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different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thought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eyes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5047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ai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ee</a:t>
              </a:r>
              <a:r>
                <a:rPr lang="en-GB" sz="9600" b="1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igh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oa</a:t>
              </a:r>
              <a:endParaRPr lang="en-GB" sz="9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90" y="1398312"/>
            <a:ext cx="781120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waiting</a:t>
            </a:r>
            <a:r>
              <a:rPr lang="en-GB" sz="8000" dirty="0" smtClean="0">
                <a:latin typeface="SassoonPrimaryInfant" panose="00000400000000000000" pitchFamily="2" charset="0"/>
              </a:rPr>
              <a:t>	</a:t>
            </a:r>
            <a:r>
              <a:rPr lang="en-GB" sz="8000" dirty="0">
                <a:latin typeface="SassoonPrimaryInfant" panose="00000400000000000000" pitchFamily="2" charset="0"/>
              </a:rPr>
              <a:t> </a:t>
            </a:r>
            <a:r>
              <a:rPr lang="en-GB" sz="8000" dirty="0" smtClean="0">
                <a:latin typeface="SassoonPrimaryInfant" panose="00000400000000000000" pitchFamily="2" charset="0"/>
              </a:rPr>
              <a:t>snail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 smtClean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raid	    hailing        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376831" y="251674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6715112" y="2516746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779503" y="261153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548438" y="50130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030531" y="26137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974672" y="498844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813366" y="5013059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7976938" y="5072359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384258" y="50130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017437" y="249553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388937" y="261374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6542" y="3047665"/>
            <a:ext cx="188992" cy="207282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 flipV="1">
            <a:off x="9239912" y="2708528"/>
            <a:ext cx="659087" cy="2546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227406" y="5072359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111975" y="2535056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4642056" y="246754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7566602" y="496536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765663" y="49770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Free Images : spiral, wildlife, fauna, invertebrate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095" y="2366777"/>
            <a:ext cx="1716159" cy="1049717"/>
          </a:xfrm>
          <a:prstGeom prst="rect">
            <a:avLst/>
          </a:prstGeom>
        </p:spPr>
      </p:pic>
      <p:pic>
        <p:nvPicPr>
          <p:cNvPr id="8" name="Picture 7" descr="Hail Hailstones Weather · Free photo on Pixab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096" y="5250866"/>
            <a:ext cx="1772873" cy="132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meet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sheet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sheep		</a:t>
            </a:r>
            <a:r>
              <a:rPr lang="en-GB" sz="8800" dirty="0" smtClean="0">
                <a:latin typeface="SassoonPrimaryInfant" panose="00000400000000000000" pitchFamily="2" charset="0"/>
              </a:rPr>
              <a:t>fleet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785437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835618" y="2531402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8969335" y="50267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62607" y="2586076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025750" y="5123713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256954" y="512371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609718" y="247494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233532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270226" y="50617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843249" y="50383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8633385" y="503078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>
            <a:off x="9651022" y="258135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881062" y="5116410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ircraft carrier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275" y="5425210"/>
            <a:ext cx="2083495" cy="127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64535" y="1381350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flight</a:t>
            </a:r>
            <a:r>
              <a:rPr lang="en-GB" sz="8000" dirty="0" smtClean="0">
                <a:latin typeface="SassoonPrimaryInfant" panose="00000400000000000000" pitchFamily="2" charset="0"/>
              </a:rPr>
              <a:t>   </a:t>
            </a:r>
            <a:r>
              <a:rPr lang="en-GB" sz="8800" dirty="0" smtClean="0">
                <a:latin typeface="SassoonPrimaryInfant" panose="00000400000000000000" pitchFamily="2" charset="0"/>
              </a:rPr>
              <a:t>bright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sighting	  right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igh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238593" y="24968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610541" y="2530764"/>
            <a:ext cx="1201625" cy="2082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310232" y="245458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661400" y="494608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247672" y="497797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9163315" y="2517619"/>
            <a:ext cx="1274871" cy="3396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423591" y="4949783"/>
            <a:ext cx="1074697" cy="5637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736731" y="5053681"/>
            <a:ext cx="1089548" cy="3863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97171" y="24968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078825" y="49497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8818403" y="246123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7287" y="2447943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6505" y="4950040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6975" y="4932792"/>
            <a:ext cx="188992" cy="207282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6939356" y="249749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7247188" y="5043079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40630" y="1373794"/>
            <a:ext cx="742206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soap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oak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goat	    load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oa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499375" y="24505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256853" y="2540886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10169236" y="5005405"/>
            <a:ext cx="188017" cy="184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487982" y="5011248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57915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882652" y="492592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1025" y="2540886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188" y="4919275"/>
            <a:ext cx="188992" cy="207282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8615310" y="2588705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122953" y="5005405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8792188" y="490841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Quercus alba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854" y="1819931"/>
            <a:ext cx="2135106" cy="1716981"/>
          </a:xfrm>
          <a:prstGeom prst="rect">
            <a:avLst/>
          </a:prstGeom>
        </p:spPr>
      </p:pic>
      <p:pic>
        <p:nvPicPr>
          <p:cNvPr id="6" name="Picture 5" descr="Quercus stellata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533" y="2540886"/>
            <a:ext cx="1027107" cy="1518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40798" y="3011902"/>
            <a:ext cx="433644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fed the      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6502" y="3046926"/>
            <a:ext cx="12394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dog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39837" y="5311364"/>
            <a:ext cx="10711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hid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82729" y="2963858"/>
            <a:ext cx="12715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Gail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11941" y="5131552"/>
            <a:ext cx="18325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moon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40119" y="5131552"/>
            <a:ext cx="20574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Mark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02477" y="5131551"/>
            <a:ext cx="17063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4446" y="2596079"/>
            <a:ext cx="957313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The </a:t>
            </a:r>
            <a:r>
              <a:rPr lang="en-GB" sz="6600" dirty="0" smtClean="0">
                <a:latin typeface="SassoonPrimaryInfant" panose="00000400000000000000" pitchFamily="2" charset="0"/>
              </a:rPr>
              <a:t>        are </a:t>
            </a:r>
            <a:r>
              <a:rPr lang="en-GB" sz="6600" dirty="0" smtClean="0">
                <a:latin typeface="SassoonPrimaryInfant" panose="00000400000000000000" pitchFamily="2" charset="0"/>
              </a:rPr>
              <a:t>in the </a:t>
            </a:r>
            <a:r>
              <a:rPr lang="en-GB" sz="6600" dirty="0">
                <a:latin typeface="SassoonPrimaryInfant" panose="00000400000000000000" pitchFamily="2" charset="0"/>
              </a:rPr>
              <a:t> </a:t>
            </a:r>
            <a:r>
              <a:rPr lang="en-GB" sz="6600" dirty="0" smtClean="0">
                <a:latin typeface="SassoonPrimaryInfant" panose="00000400000000000000" pitchFamily="2" charset="0"/>
              </a:rPr>
              <a:t>      </a:t>
            </a:r>
            <a:r>
              <a:rPr lang="en-GB" sz="6600" dirty="0" smtClean="0">
                <a:latin typeface="SassoonPrimaryInfant" panose="00000400000000000000" pitchFamily="2" charset="0"/>
              </a:rPr>
              <a:t>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52130" y="5298164"/>
            <a:ext cx="27719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bedroom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18072" y="5088391"/>
            <a:ext cx="2999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farmyards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366228" y="4627628"/>
            <a:ext cx="13051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801209" y="5087238"/>
            <a:ext cx="13951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wait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80862" y="2701693"/>
            <a:ext cx="17063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shed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41666" y="2701693"/>
            <a:ext cx="22342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sheep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93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fisherman needs less bait when its raining.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His eyes were bright when he asked for a song.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2109769"/>
            <a:ext cx="10894830" cy="1778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0677" y="4629898"/>
            <a:ext cx="10523843" cy="1669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12ff2bfd-3816-4c27-8fb4-617a10ce9654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688cfe0b-51d0-4f5c-adf2-00b4769f849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5678</TotalTime>
  <Words>421</Words>
  <Application>Microsoft Office PowerPoint</Application>
  <PresentationFormat>Widescreen</PresentationFormat>
  <Paragraphs>101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87</cp:revision>
  <dcterms:created xsi:type="dcterms:W3CDTF">2020-12-05T23:17:41Z</dcterms:created>
  <dcterms:modified xsi:type="dcterms:W3CDTF">2021-02-08T12:45:41Z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