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307" r:id="rId5"/>
    <p:sldId id="258" r:id="rId6"/>
    <p:sldId id="286" r:id="rId7"/>
    <p:sldId id="262" r:id="rId8"/>
    <p:sldId id="303" r:id="rId9"/>
    <p:sldId id="304" r:id="rId10"/>
    <p:sldId id="305" r:id="rId11"/>
    <p:sldId id="301" r:id="rId12"/>
    <p:sldId id="306" r:id="rId13"/>
    <p:sldId id="28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5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39703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different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thought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eyes</a:t>
            </a:r>
            <a:endParaRPr lang="en-GB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70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50474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revise the graphemes: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ai</a:t>
              </a:r>
              <a:r>
                <a:rPr lang="en-GB" sz="9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ee</a:t>
              </a:r>
              <a:r>
                <a:rPr lang="en-GB" sz="9600" b="1" dirty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igh</a:t>
              </a:r>
              <a:r>
                <a:rPr lang="en-GB" sz="9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oa</a:t>
              </a:r>
              <a:endParaRPr lang="en-GB" sz="9600" b="1" u="sng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9951" y="87212"/>
            <a:ext cx="329055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Revisit/Teach/Practise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51490" y="1398312"/>
            <a:ext cx="7811202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sail  </a:t>
            </a:r>
            <a:r>
              <a:rPr lang="en-GB" sz="8000" dirty="0" smtClean="0">
                <a:latin typeface="SassoonPrimaryInfant" panose="00000400000000000000" pitchFamily="2" charset="0"/>
              </a:rPr>
              <a:t>	     fail</a:t>
            </a:r>
          </a:p>
          <a:p>
            <a:endParaRPr lang="en-GB" sz="8000" dirty="0" smtClean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nail	    mail        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937860" y="1049717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ai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5709023" y="497400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9860838" y="251674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9088564" y="495905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4831312" y="5059331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516706" y="499493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728852" y="254524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8694002" y="251947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 flipV="1">
            <a:off x="9065499" y="2564999"/>
            <a:ext cx="633991" cy="3497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8157091" y="5056050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831312" y="2660066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4415819" y="254524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7711518" y="499492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feeder</a:t>
            </a:r>
            <a:r>
              <a:rPr lang="en-GB" sz="8000" dirty="0" smtClean="0">
                <a:latin typeface="SassoonPrimaryInfant" panose="00000400000000000000" pitchFamily="2" charset="0"/>
              </a:rPr>
              <a:t> 		</a:t>
            </a:r>
            <a:r>
              <a:rPr lang="en-GB" sz="8800" dirty="0" smtClean="0">
                <a:latin typeface="SassoonPrimaryInfant" panose="00000400000000000000" pitchFamily="2" charset="0"/>
              </a:rPr>
              <a:t>need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sleet   		</a:t>
            </a:r>
            <a:r>
              <a:rPr lang="en-GB" sz="8800" dirty="0" smtClean="0">
                <a:latin typeface="SassoonPrimaryInfant" panose="00000400000000000000" pitchFamily="2" charset="0"/>
              </a:rPr>
              <a:t>reeds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ee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6440839" y="248277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5415186" y="2548663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11028162" y="503838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6795743" y="2579768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0011098" y="5106532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1307302" y="251720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015832" y="248277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1488956" y="502671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6650012" y="503838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9529444" y="504334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/>
          <p:cNvCxnSpPr/>
          <p:nvPr/>
        </p:nvCxnSpPr>
        <p:spPr>
          <a:xfrm>
            <a:off x="10169496" y="2546620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5814602" y="5106532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9679315" y="254662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5493378" y="503838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5011724" y="502671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64535" y="1381350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fight</a:t>
            </a:r>
            <a:r>
              <a:rPr lang="en-GB" sz="8000" dirty="0" smtClean="0">
                <a:latin typeface="SassoonPrimaryInfant" panose="00000400000000000000" pitchFamily="2" charset="0"/>
              </a:rPr>
              <a:t>   </a:t>
            </a:r>
            <a:r>
              <a:rPr lang="en-GB" sz="8800" dirty="0" smtClean="0">
                <a:latin typeface="SassoonPrimaryInfant" panose="00000400000000000000" pitchFamily="2" charset="0"/>
              </a:rPr>
              <a:t>slight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plight	  night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igh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5610541" y="335996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5459775" y="2530763"/>
            <a:ext cx="1201625" cy="2082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8063758" y="246372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482434" y="495668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8528462" y="502928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8791890" y="2535263"/>
            <a:ext cx="1274871" cy="33965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5792959" y="4977970"/>
            <a:ext cx="1074697" cy="56374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8894158" y="5120757"/>
            <a:ext cx="1089548" cy="38633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5100012" y="251761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078825" y="494978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8442860" y="246123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8884" y="2454589"/>
            <a:ext cx="188992" cy="20728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1779" y="4958053"/>
            <a:ext cx="188992" cy="20728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67748" y="5033098"/>
            <a:ext cx="188992" cy="207282"/>
          </a:xfrm>
          <a:prstGeom prst="rect">
            <a:avLst/>
          </a:prstGeom>
        </p:spPr>
      </p:pic>
      <p:sp>
        <p:nvSpPr>
          <p:cNvPr id="26" name="Oval 25"/>
          <p:cNvSpPr/>
          <p:nvPr/>
        </p:nvSpPr>
        <p:spPr>
          <a:xfrm>
            <a:off x="6774851" y="250679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653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640630" y="1373794"/>
            <a:ext cx="7422061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coals</a:t>
            </a:r>
            <a:r>
              <a:rPr lang="en-GB" sz="8000" dirty="0" smtClean="0">
                <a:latin typeface="SassoonPrimaryInfant" panose="00000400000000000000" pitchFamily="2" charset="0"/>
              </a:rPr>
              <a:t> 		</a:t>
            </a:r>
            <a:r>
              <a:rPr lang="en-GB" sz="8800" dirty="0" smtClean="0">
                <a:latin typeface="SassoonPrimaryInfant" panose="00000400000000000000" pitchFamily="2" charset="0"/>
              </a:rPr>
              <a:t>croak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soak	    loan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oa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6368057" y="24890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5423107" y="2560245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10169236" y="5005405"/>
            <a:ext cx="188017" cy="1846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5319807" y="5022915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857915" y="24890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882652" y="492592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3602" y="2539404"/>
            <a:ext cx="188992" cy="20728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1233" y="4919274"/>
            <a:ext cx="188992" cy="207282"/>
          </a:xfrm>
          <a:prstGeom prst="rect">
            <a:avLst/>
          </a:prstGeom>
        </p:spPr>
      </p:pic>
      <p:cxnSp>
        <p:nvCxnSpPr>
          <p:cNvPr id="26" name="Straight Connector 25"/>
          <p:cNvCxnSpPr/>
          <p:nvPr/>
        </p:nvCxnSpPr>
        <p:spPr>
          <a:xfrm>
            <a:off x="9452172" y="2659762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9246398" y="5005404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8792188" y="490841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6686708" y="246325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3015" y="2514024"/>
            <a:ext cx="188992" cy="20728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0142" y="2541391"/>
            <a:ext cx="188992" cy="207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225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58866" y="426744"/>
            <a:ext cx="1003313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we swap any of the words below so the sentence still makes sense?</a:t>
            </a:r>
            <a:endParaRPr lang="en-GB" altLang="en-US" sz="36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6926" y="3118040"/>
            <a:ext cx="733098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>
                <a:latin typeface="SassoonPrimaryInfant" panose="00000400000000000000" pitchFamily="2" charset="0"/>
              </a:rPr>
              <a:t>You can hear a goat.</a:t>
            </a:r>
            <a:endParaRPr lang="en-GB" sz="28700" dirty="0"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03367" y="5414971"/>
            <a:ext cx="14715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toad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284070" y="5398960"/>
            <a:ext cx="15103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song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774369" y="5401422"/>
            <a:ext cx="11320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sea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342093" y="5322607"/>
            <a:ext cx="13603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coin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58866" y="426744"/>
            <a:ext cx="1003313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we swap any of the words below so the sentence still makes sense?</a:t>
            </a:r>
            <a:endParaRPr lang="en-GB" altLang="en-US" sz="36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64004" y="2914840"/>
            <a:ext cx="1029775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>
                <a:latin typeface="SassoonPrimaryInfant" panose="00000400000000000000" pitchFamily="2" charset="0"/>
              </a:rPr>
              <a:t>They might meet in the town.</a:t>
            </a:r>
            <a:endParaRPr lang="en-GB" sz="28700" dirty="0"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10163" y="5398960"/>
            <a:ext cx="21768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market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167860" y="5414971"/>
            <a:ext cx="25122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summer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946243" y="5398960"/>
            <a:ext cx="10185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089918" y="5398960"/>
            <a:ext cx="11897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fish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8993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They were fighting on the toadstool.</a:t>
            </a: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1044096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Her feet felt cold in the sleet at night.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56" y="1827213"/>
            <a:ext cx="10894830" cy="17787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23556" y="4402568"/>
            <a:ext cx="10523843" cy="16693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191BF39-9366-4646-9203-6E5E3C2C611C}">
  <ds:schemaRefs>
    <ds:schemaRef ds:uri="http://purl.org/dc/elements/1.1/"/>
    <ds:schemaRef ds:uri="http://www.w3.org/XML/1998/namespace"/>
    <ds:schemaRef ds:uri="http://schemas.microsoft.com/office/infopath/2007/PartnerControls"/>
    <ds:schemaRef ds:uri="http://purl.org/dc/terms/"/>
    <ds:schemaRef ds:uri="12ff2bfd-3816-4c27-8fb4-617a10ce9654"/>
    <ds:schemaRef ds:uri="http://schemas.microsoft.com/office/2006/documentManagement/types"/>
    <ds:schemaRef ds:uri="http://schemas.openxmlformats.org/package/2006/metadata/core-properties"/>
    <ds:schemaRef ds:uri="688cfe0b-51d0-4f5c-adf2-00b4769f8493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5405</TotalTime>
  <Words>419</Words>
  <Application>Microsoft Office PowerPoint</Application>
  <PresentationFormat>Widescreen</PresentationFormat>
  <Paragraphs>97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Liz Kitchen</cp:lastModifiedBy>
  <cp:revision>83</cp:revision>
  <dcterms:created xsi:type="dcterms:W3CDTF">2020-12-05T23:17:41Z</dcterms:created>
  <dcterms:modified xsi:type="dcterms:W3CDTF">2021-02-08T08:02:39Z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