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7" r:id="rId5"/>
    <p:sldId id="258" r:id="rId6"/>
    <p:sldId id="286" r:id="rId7"/>
    <p:sldId id="309" r:id="rId8"/>
    <p:sldId id="262" r:id="rId9"/>
    <p:sldId id="303" r:id="rId10"/>
    <p:sldId id="310" r:id="rId11"/>
    <p:sldId id="301" r:id="rId12"/>
    <p:sldId id="307" r:id="rId13"/>
    <p:sldId id="311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77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9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3255" y="1547490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 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02306" y="1489229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12756" y="1489229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7470" y="97978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m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i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09793" y="1338400"/>
            <a:ext cx="2567697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err="1" smtClean="0">
                <a:latin typeface="SassoonPrimaryInfant" panose="00000400000000000000" pitchFamily="2" charset="0"/>
              </a:rPr>
              <a:t>ss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05954" y="1348282"/>
            <a:ext cx="3263520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err="1" smtClean="0">
                <a:latin typeface="SassoonPrimaryInfant" panose="00000400000000000000" pitchFamily="2" charset="0"/>
              </a:rPr>
              <a:t>th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90320" y="1447886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k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98362" y="979782"/>
            <a:ext cx="1713931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3900" dirty="0" smtClean="0">
                <a:latin typeface="SassoonPrimaryInfant" panose="00000400000000000000" pitchFamily="2" charset="0"/>
              </a:rPr>
              <a:t>h</a:t>
            </a:r>
            <a:endParaRPr lang="en-GB" sz="239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1" grpId="0"/>
      <p:bldP spid="11" grpId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67369" y="1920036"/>
            <a:ext cx="7254701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SassoonPrimaryInfant" panose="00000400000000000000" pitchFamily="2" charset="0"/>
              </a:rPr>
              <a:t>air</a:t>
            </a:r>
            <a:r>
              <a:rPr lang="en-GB" sz="8000" dirty="0" smtClean="0">
                <a:latin typeface="SassoonPrimaryInfant" panose="00000400000000000000" pitchFamily="2" charset="0"/>
              </a:rPr>
              <a:t>	</a:t>
            </a:r>
            <a:r>
              <a:rPr lang="en-GB" sz="8000" dirty="0" smtClean="0">
                <a:latin typeface="SassoonPrimaryInfant" panose="00000400000000000000" pitchFamily="2" charset="0"/>
              </a:rPr>
              <a:t>   </a:t>
            </a:r>
            <a:r>
              <a:rPr lang="en-GB" sz="11500" dirty="0" smtClean="0">
                <a:latin typeface="SassoonPrimaryInfant" panose="00000400000000000000" pitchFamily="2" charset="0"/>
              </a:rPr>
              <a:t>pair</a:t>
            </a:r>
            <a:r>
              <a:rPr lang="en-GB" sz="11500" dirty="0" smtClean="0">
                <a:latin typeface="SassoonPrimaryInfant" panose="00000400000000000000" pitchFamily="2" charset="0"/>
              </a:rPr>
              <a:t> 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9600" dirty="0" smtClean="0">
                <a:latin typeface="SassoonPrimaryInfant" panose="00000400000000000000" pitchFamily="2" charset="0"/>
              </a:rPr>
              <a:t>fair</a:t>
            </a:r>
            <a:r>
              <a:rPr lang="en-GB" sz="8800" dirty="0" smtClean="0">
                <a:latin typeface="SassoonPrimaryInfant" panose="00000400000000000000" pitchFamily="2" charset="0"/>
              </a:rPr>
              <a:t>	    </a:t>
            </a:r>
            <a:r>
              <a:rPr lang="en-GB" sz="9600" dirty="0" smtClean="0">
                <a:latin typeface="SassoonPrimaryInfant" panose="00000400000000000000" pitchFamily="2" charset="0"/>
              </a:rPr>
              <a:t>hair</a:t>
            </a:r>
            <a:endParaRPr lang="en-GB" sz="259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1893356" y="70198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1889043" y="70219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597936" y="64435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882500" y="645425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532486" y="6590623"/>
            <a:ext cx="995817" cy="149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211579" y="3490125"/>
            <a:ext cx="1316724" cy="2487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9401733" y="6470604"/>
            <a:ext cx="1178925" cy="1212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8981120" y="3693111"/>
            <a:ext cx="1245956" cy="1075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8131586" y="39475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884730" y="701784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l</a:t>
            </a:r>
            <a:r>
              <a:rPr lang="en-GB" sz="8800" dirty="0" smtClean="0">
                <a:latin typeface="SassoonPrimaryInfant" panose="00000400000000000000" pitchFamily="2" charset="0"/>
              </a:rPr>
              <a:t>air    cairn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 stair   chair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7864519" y="26897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216220" y="54219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02064" y="68938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232046" y="2892041"/>
            <a:ext cx="1237588" cy="1166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034260" y="5366143"/>
            <a:ext cx="1112917" cy="104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877412" y="28067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649046" y="54219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0938552" y="675539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8385056" y="2806715"/>
            <a:ext cx="11129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110590" y="5481081"/>
            <a:ext cx="1064549" cy="91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10912790" y="67761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11145967" y="695875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10898994" y="689387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912790" y="68835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0981054" y="70240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8136731" y="542441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1037977" y="705080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10856095" y="70344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9746029" y="27097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72177" y="1787280"/>
            <a:ext cx="859923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flair    fairground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staircase    </a:t>
            </a:r>
            <a:r>
              <a:rPr lang="en-GB" sz="8800" dirty="0" smtClean="0">
                <a:latin typeface="SassoonPrimaryInfant" panose="00000400000000000000" pitchFamily="2" charset="0"/>
              </a:rPr>
              <a:t>unfair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-8607" y="1030598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8480264" y="321659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370454" y="585155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211416" y="3337193"/>
            <a:ext cx="1183177" cy="2268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790721" y="5934080"/>
            <a:ext cx="1196026" cy="1446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12520" y="32289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533401" y="58370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927865" y="58856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351829" y="3354871"/>
            <a:ext cx="1036905" cy="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4282036" y="5911018"/>
            <a:ext cx="848710" cy="832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348310" y="58254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7220100" y="3251611"/>
            <a:ext cx="903390" cy="482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3865376" y="324019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8381915" y="58989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935873" y="58370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1265812" y="69764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826806" y="328610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1084158" y="32165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0540217" y="324019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8927865" y="32198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217777" y="58019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c 15"/>
          <p:cNvSpPr/>
          <p:nvPr/>
        </p:nvSpPr>
        <p:spPr>
          <a:xfrm rot="8888732">
            <a:off x="5715606" y="5114627"/>
            <a:ext cx="1654297" cy="881924"/>
          </a:xfrm>
          <a:prstGeom prst="arc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0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478524" y="-38472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ear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06994" y="449403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 smtClean="0">
                <a:latin typeface="SassoonPrimaryInfant" panose="00000400000000000000" pitchFamily="2" charset="0"/>
              </a:rPr>
              <a:t>Quick read</a:t>
            </a:r>
            <a:endParaRPr lang="en-GB" sz="6000" b="1" u="sng" dirty="0"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2066" y="1768809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pair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funfair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chair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stairs</a:t>
            </a:r>
            <a:endParaRPr lang="en-GB" sz="6600" dirty="0" smtClean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9845" y="2029227"/>
            <a:ext cx="919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>
              <a:latin typeface="SassoonPrimaryInfant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226" y="73360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61412" y="414647"/>
            <a:ext cx="7871419" cy="68541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r>
              <a:rPr lang="en-GB" dirty="0" smtClean="0">
                <a:latin typeface="SassoonPrimaryInfant" panose="00000400000000000000" pitchFamily="2" charset="0"/>
              </a:rPr>
              <a:t>What are the words?</a:t>
            </a:r>
            <a:endParaRPr lang="en-GB" dirty="0">
              <a:latin typeface="SassoonPrimaryInfant" panose="00000400000000000000" pitchFamily="2" charset="0"/>
            </a:endParaRPr>
          </a:p>
        </p:txBody>
      </p:sp>
      <p:pic>
        <p:nvPicPr>
          <p:cNvPr id="13" name="Picture 12" descr="The Peak of Très Chic: Stair Runners That Make A Statemen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45" y="1656788"/>
            <a:ext cx="2858979" cy="3572160"/>
          </a:xfrm>
          <a:prstGeom prst="rect">
            <a:avLst/>
          </a:prstGeom>
        </p:spPr>
      </p:pic>
      <p:pic>
        <p:nvPicPr>
          <p:cNvPr id="14" name="Picture 13" descr="File:Shield-back Side Chair with Carved Flowers and Inlaid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956" y="1310727"/>
            <a:ext cx="3407309" cy="4395177"/>
          </a:xfrm>
          <a:prstGeom prst="rect">
            <a:avLst/>
          </a:prstGeom>
        </p:spPr>
      </p:pic>
      <p:pic>
        <p:nvPicPr>
          <p:cNvPr id="15" name="Picture 14" descr="Funfair © Paul McIlroy :: Geograph Britain and Irelan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483" y="1656788"/>
            <a:ext cx="4012626" cy="265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9845" y="2029227"/>
            <a:ext cx="919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>
              <a:latin typeface="SassoonPrimaryInfant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226" y="73360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61412" y="414647"/>
            <a:ext cx="7871419" cy="68541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r>
              <a:rPr lang="en-GB" dirty="0" smtClean="0">
                <a:latin typeface="SassoonPrimaryInfant" panose="00000400000000000000" pitchFamily="2" charset="0"/>
              </a:rPr>
              <a:t>What are the words?</a:t>
            </a:r>
            <a:endParaRPr lang="en-GB" dirty="0">
              <a:latin typeface="SassoonPrimaryInfant" panose="00000400000000000000" pitchFamily="2" charset="0"/>
            </a:endParaRPr>
          </a:p>
        </p:txBody>
      </p:sp>
      <p:pic>
        <p:nvPicPr>
          <p:cNvPr id="13" name="Picture 12" descr="The Peak of Très Chic: Stair Runners That Make A Statemen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45" y="1656788"/>
            <a:ext cx="2858979" cy="3572160"/>
          </a:xfrm>
          <a:prstGeom prst="rect">
            <a:avLst/>
          </a:prstGeom>
        </p:spPr>
      </p:pic>
      <p:pic>
        <p:nvPicPr>
          <p:cNvPr id="14" name="Picture 13" descr="File:Shield-back Side Chair with Carved Flowers and Inlaid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541" y="1310726"/>
            <a:ext cx="3407309" cy="4395177"/>
          </a:xfrm>
          <a:prstGeom prst="rect">
            <a:avLst/>
          </a:prstGeom>
        </p:spPr>
      </p:pic>
      <p:pic>
        <p:nvPicPr>
          <p:cNvPr id="15" name="Picture 14" descr="Funfair © Paul McIlroy :: Geograph Britain and Irelan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483" y="1656788"/>
            <a:ext cx="4012626" cy="26583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83728" y="5321183"/>
            <a:ext cx="24958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stairs</a:t>
            </a:r>
            <a:endParaRPr lang="en-GB" sz="4400" dirty="0"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49347" y="5743057"/>
            <a:ext cx="12955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chair</a:t>
            </a:r>
            <a:endParaRPr lang="en-GB" sz="44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775602" y="4687592"/>
            <a:ext cx="16866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funfair</a:t>
            </a:r>
            <a:endParaRPr lang="en-GB" sz="44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30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pair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21469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hair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9107" y="1824769"/>
            <a:ext cx="202642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9107" y="4321957"/>
            <a:ext cx="205225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chair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0461" y="4373128"/>
            <a:ext cx="18538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unfair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10461" y="4045102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310461" y="1714623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688cfe0b-51d0-4f5c-adf2-00b4769f84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7014</TotalTime>
  <Words>342</Words>
  <Application>Microsoft Office PowerPoint</Application>
  <PresentationFormat>Widescreen</PresentationFormat>
  <Paragraphs>99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118</cp:revision>
  <dcterms:created xsi:type="dcterms:W3CDTF">2020-12-05T23:17:41Z</dcterms:created>
  <dcterms:modified xsi:type="dcterms:W3CDTF">2021-02-18T20:31:38Z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