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7" r:id="rId5"/>
    <p:sldId id="258" r:id="rId6"/>
    <p:sldId id="286" r:id="rId7"/>
    <p:sldId id="309" r:id="rId8"/>
    <p:sldId id="262" r:id="rId9"/>
    <p:sldId id="303" r:id="rId10"/>
    <p:sldId id="310" r:id="rId11"/>
    <p:sldId id="301" r:id="rId12"/>
    <p:sldId id="307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1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9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3255" y="1547490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 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02306" y="1489229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l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err="1" smtClean="0">
                <a:latin typeface="SassoonPrimaryInfant" panose="00000400000000000000" pitchFamily="2" charset="0"/>
              </a:rPr>
              <a:t>i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d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77730" y="1277741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k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05564" y="1498887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r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09587" y="152273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b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334" y="1181452"/>
            <a:ext cx="1766830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3900" dirty="0" smtClean="0">
                <a:latin typeface="SassoonPrimaryInfant" panose="00000400000000000000" pitchFamily="2" charset="0"/>
              </a:rPr>
              <a:t>d</a:t>
            </a:r>
            <a:endParaRPr lang="en-GB" sz="239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  <p:bldP spid="11" grpId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4361" y="1660386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SassoonPrimaryInfant" panose="00000400000000000000" pitchFamily="2" charset="0"/>
              </a:rPr>
              <a:t>fur</a:t>
            </a:r>
            <a:r>
              <a:rPr lang="en-GB" sz="8000" dirty="0" smtClean="0">
                <a:latin typeface="SassoonPrimaryInfant" panose="00000400000000000000" pitchFamily="2" charset="0"/>
              </a:rPr>
              <a:t>			</a:t>
            </a:r>
            <a:r>
              <a:rPr lang="en-GB" sz="8800" dirty="0" smtClean="0">
                <a:latin typeface="SassoonPrimaryInfant" panose="00000400000000000000" pitchFamily="2" charset="0"/>
              </a:rPr>
              <a:t>burn</a:t>
            </a:r>
            <a:r>
              <a:rPr lang="en-GB" sz="8000" dirty="0" smtClean="0">
                <a:latin typeface="SassoonPrimaryInfant" panose="00000400000000000000" pitchFamily="2" charset="0"/>
              </a:rPr>
              <a:t> 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 smtClean="0">
                <a:latin typeface="SassoonPrimaryInfant" panose="00000400000000000000" pitchFamily="2" charset="0"/>
              </a:rPr>
              <a:t>surf</a:t>
            </a:r>
            <a:r>
              <a:rPr lang="en-GB" sz="8800" dirty="0" smtClean="0">
                <a:latin typeface="SassoonPrimaryInfant" panose="00000400000000000000" pitchFamily="2" charset="0"/>
              </a:rPr>
              <a:t>	    </a:t>
            </a:r>
            <a:r>
              <a:rPr lang="en-GB" sz="8800" dirty="0" smtClean="0">
                <a:latin typeface="SassoonPrimaryInfant" panose="00000400000000000000" pitchFamily="2" charset="0"/>
              </a:rPr>
              <a:t>hurt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5346374" y="30922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7240701" y="55941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604022" y="55399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971367" y="55462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719013" y="550866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6233229" y="5681877"/>
            <a:ext cx="674910" cy="299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771057" y="3164390"/>
            <a:ext cx="1316724" cy="2487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9300802" y="5643215"/>
            <a:ext cx="1178925" cy="1212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541713" y="3126257"/>
            <a:ext cx="1003496" cy="1899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9109702" y="29952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0795566" y="30482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burnt     turnip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burger    </a:t>
            </a:r>
            <a:r>
              <a:rPr lang="en-GB" sz="8800" dirty="0" smtClean="0">
                <a:latin typeface="SassoonPrimaryInfant" panose="00000400000000000000" pitchFamily="2" charset="0"/>
              </a:rPr>
              <a:t>church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145295" y="269070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13088" y="53086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567093" y="27950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634530" y="278338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909952" y="5308672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50056" y="27244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470457" y="54587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580089" y="27244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611344" y="285803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493951" y="550266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11881037" y="667444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8968417" y="527527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092062" y="270972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964313" y="28214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1270706" y="289204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Cooking with love ! : NAPI &quot;PRAJITI &quot; IN CUPTOR ( BAKED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798" y="2918409"/>
            <a:ext cx="1988599" cy="1491449"/>
          </a:xfrm>
          <a:prstGeom prst="rect">
            <a:avLst/>
          </a:prstGeom>
        </p:spPr>
      </p:pic>
      <p:cxnSp>
        <p:nvCxnSpPr>
          <p:cNvPr id="32" name="Straight Connector 31"/>
          <p:cNvCxnSpPr/>
          <p:nvPr/>
        </p:nvCxnSpPr>
        <p:spPr>
          <a:xfrm flipV="1">
            <a:off x="6884280" y="553238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1046245" y="527527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curds      lurk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hurl       </a:t>
            </a:r>
            <a:r>
              <a:rPr lang="en-GB" sz="8800" dirty="0" smtClean="0">
                <a:latin typeface="SassoonPrimaryInfant" panose="00000400000000000000" pitchFamily="2" charset="0"/>
              </a:rPr>
              <a:t>  urn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367534" y="262853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15112" y="267584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500996" y="273357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452489" y="524851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55713" y="26285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55713" y="52485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2004612" y="66129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802041" y="2790012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439918" y="541900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10519882" y="51515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8855272" y="6709973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8931742" y="673876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6969897" y="2636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486414" y="2619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File:Cheese Curds.jp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380" y="3025158"/>
            <a:ext cx="1810447" cy="1211952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6304760" y="52925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File:Urn (England), 1780–1800 (CH 18349581).jpg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023" y="4072325"/>
            <a:ext cx="1600608" cy="235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80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478524" y="-38472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06994" y="449403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 smtClean="0">
                <a:latin typeface="SassoonPrimaryInfant" panose="00000400000000000000" pitchFamily="2" charset="0"/>
              </a:rPr>
              <a:t>Quick read</a:t>
            </a:r>
            <a:endParaRPr lang="en-GB" sz="6000" b="1" u="sng" dirty="0"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1263" y="1856609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urn</a:t>
            </a:r>
            <a:endParaRPr lang="en-GB" sz="6600" dirty="0" smtClean="0">
              <a:latin typeface="SassoonPrimaryInfant" panose="00000400000000000000" pitchFamily="2" charset="0"/>
            </a:endParaRP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burp</a:t>
            </a:r>
            <a:endParaRPr lang="en-GB" sz="6600" dirty="0" smtClean="0">
              <a:latin typeface="SassoonPrimaryInfant" panose="00000400000000000000" pitchFamily="2" charset="0"/>
            </a:endParaRP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curl</a:t>
            </a:r>
            <a:endParaRPr lang="en-GB" sz="6600" dirty="0" smtClean="0">
              <a:latin typeface="SassoonPrimaryInfant" panose="00000400000000000000" pitchFamily="2" charset="0"/>
            </a:endParaRP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surf</a:t>
            </a:r>
            <a:endParaRPr lang="en-GB" sz="6600" dirty="0" smtClean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53240" y="626337"/>
            <a:ext cx="7871419" cy="68541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r>
              <a:rPr lang="en-GB" dirty="0" smtClean="0">
                <a:latin typeface="SassoonPrimaryInfant" panose="00000400000000000000" pitchFamily="2" charset="0"/>
              </a:rPr>
              <a:t>Read this passage:</a:t>
            </a:r>
            <a:endParaRPr lang="en-GB" dirty="0">
              <a:latin typeface="SassoonPrimaryInfant" panose="00000400000000000000" pitchFamily="2" charset="0"/>
            </a:endParaRPr>
          </a:p>
          <a:p>
            <a:r>
              <a:rPr lang="en-GB" dirty="0">
                <a:latin typeface="SassoonPrimaryInfant" panose="00000400000000000000" pitchFamily="2" charset="0"/>
              </a:rPr>
              <a:t>Can you spot any of the digraphs we have looked </a:t>
            </a:r>
            <a:r>
              <a:rPr lang="en-GB" dirty="0" smtClean="0">
                <a:latin typeface="SassoonPrimaryInfant" panose="00000400000000000000" pitchFamily="2" charset="0"/>
              </a:rPr>
              <a:t>at today?  Which sounds do they make? </a:t>
            </a:r>
            <a:endParaRPr lang="en-GB" dirty="0">
              <a:latin typeface="SassoonPrimaryInfant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ur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9845" y="1712384"/>
            <a:ext cx="919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857" y="1506855"/>
            <a:ext cx="10026514" cy="535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burn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21469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hurting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1824769"/>
            <a:ext cx="202642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10641" y="4356762"/>
            <a:ext cx="205225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church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0461" y="4373128"/>
            <a:ext cx="18538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curds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10461" y="4215825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760271" y="1628117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688cfe0b-51d0-4f5c-adf2-00b4769f84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6914</TotalTime>
  <Words>338</Words>
  <Application>Microsoft Office PowerPoint</Application>
  <PresentationFormat>Widescreen</PresentationFormat>
  <Paragraphs>94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102</cp:revision>
  <dcterms:created xsi:type="dcterms:W3CDTF">2020-12-05T23:17:41Z</dcterms:created>
  <dcterms:modified xsi:type="dcterms:W3CDTF">2021-02-18T18:50:53Z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