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70" r:id="rId3"/>
    <p:sldId id="271" r:id="rId4"/>
    <p:sldId id="257" r:id="rId5"/>
    <p:sldId id="259" r:id="rId6"/>
    <p:sldId id="274" r:id="rId7"/>
    <p:sldId id="262" r:id="rId8"/>
    <p:sldId id="261" r:id="rId9"/>
    <p:sldId id="260" r:id="rId10"/>
    <p:sldId id="273" r:id="rId11"/>
  </p:sldIdLst>
  <p:sldSz cx="12192000" cy="6858000"/>
  <p:notesSz cx="6858000" cy="9144000"/>
  <p:custDataLst>
    <p:custData r:id="rId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36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85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857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927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027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977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469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84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315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651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1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1A06A-BCA6-465F-91E9-6F0058D5DD01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BD517-F656-462F-8C20-66235C86A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9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ws Flash&quot; photos, royalty-free images, graphics, vectors &amp; videos | Adobe  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856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errifying footage of wolf prowling city streets looking for its next meal  - Mirror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cary wolf-coyote hybrid spotted 'hunting' woman outside her home | Metro  New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9" t="6374" r="27335"/>
          <a:stretch/>
        </p:blipFill>
        <p:spPr bwMode="auto">
          <a:xfrm rot="596072">
            <a:off x="6127843" y="505962"/>
            <a:ext cx="2879678" cy="319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iberty Mutual News Reporter Commercial - YouTub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56" b="97778" l="19219" r="67266">
                        <a14:foregroundMark x1="41328" y1="53333" x2="41328" y2="53333"/>
                        <a14:foregroundMark x1="44453" y1="53750" x2="44453" y2="53750"/>
                        <a14:foregroundMark x1="44297" y1="63333" x2="44297" y2="63333"/>
                        <a14:foregroundMark x1="57891" y1="66250" x2="57891" y2="66250"/>
                        <a14:foregroundMark x1="60234" y1="51944" x2="60234" y2="51944"/>
                        <a14:foregroundMark x1="59297" y1="49028" x2="59297" y2="49028"/>
                        <a14:foregroundMark x1="63359" y1="54722" x2="63359" y2="54722"/>
                        <a14:foregroundMark x1="64141" y1="64722" x2="64141" y2="64722"/>
                        <a14:foregroundMark x1="60703" y1="64861" x2="60703" y2="64861"/>
                        <a14:foregroundMark x1="39375" y1="47222" x2="39375" y2="47222"/>
                        <a14:foregroundMark x1="38359" y1="58750" x2="38359" y2="58750"/>
                        <a14:foregroundMark x1="38047" y1="70417" x2="38047" y2="70417"/>
                        <a14:foregroundMark x1="45234" y1="46528" x2="45234" y2="46528"/>
                        <a14:foregroundMark x1="55000" y1="54167" x2="55000" y2="54167"/>
                        <a14:foregroundMark x1="54141" y1="48056" x2="54141" y2="48056"/>
                        <a14:foregroundMark x1="47031" y1="49028" x2="47031" y2="49028"/>
                        <a14:foregroundMark x1="47813" y1="49167" x2="47813" y2="49167"/>
                        <a14:foregroundMark x1="48125" y1="50000" x2="48125" y2="50000"/>
                        <a14:foregroundMark x1="50938" y1="87778" x2="50938" y2="87778"/>
                        <a14:foregroundMark x1="43750" y1="93889" x2="43750" y2="93889"/>
                        <a14:foregroundMark x1="48125" y1="88194" x2="48125" y2="88194"/>
                        <a14:foregroundMark x1="48906" y1="87222" x2="48906" y2="87222"/>
                        <a14:foregroundMark x1="48906" y1="90972" x2="48906" y2="90972"/>
                        <a14:foregroundMark x1="48906" y1="93750" x2="48906" y2="93750"/>
                        <a14:foregroundMark x1="62266" y1="88194" x2="62266" y2="88194"/>
                        <a14:foregroundMark x1="58438" y1="92778" x2="58438" y2="92778"/>
                        <a14:foregroundMark x1="56875" y1="86389" x2="56875" y2="86389"/>
                        <a14:foregroundMark x1="61094" y1="93889" x2="61094" y2="93889"/>
                        <a14:foregroundMark x1="65000" y1="88611" x2="65000" y2="88611"/>
                        <a14:foregroundMark x1="56563" y1="58750" x2="56563" y2="58750"/>
                        <a14:foregroundMark x1="61563" y1="44861" x2="61563" y2="44861"/>
                        <a14:foregroundMark x1="58359" y1="45417" x2="58359" y2="4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14" r="32376" b="16779"/>
          <a:stretch/>
        </p:blipFill>
        <p:spPr bwMode="auto">
          <a:xfrm>
            <a:off x="2888525" y="-357953"/>
            <a:ext cx="9358313" cy="721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656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Grangetown Wolf: Myth versus reality as poster appears in Cardiff -  Wales Onl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484" y="380883"/>
            <a:ext cx="4231968" cy="317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aff members at Tesco supermarket in Swindon test positive for coronavirus  | West Country | ITV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67" y="4758087"/>
            <a:ext cx="3445643" cy="200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untain of fly-tipped rubbish blocks a road in Manchester - and the  culprits could face prison - Manchester Evening New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03"/>
          <a:stretch/>
        </p:blipFill>
        <p:spPr bwMode="auto">
          <a:xfrm rot="21087295">
            <a:off x="513197" y="711304"/>
            <a:ext cx="3785639" cy="311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Anti Shoplifting Notice Sign Rigid UV 5mm Foamboard - RETAIL SECURITY WORL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3380">
            <a:off x="2360999" y="3675416"/>
            <a:ext cx="2627667" cy="196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Symptoms of Agoraphob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0090">
            <a:off x="5260806" y="3749314"/>
            <a:ext cx="3422127" cy="25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ware Of The Wolf | Vintage Metal Garden Warning Sign | Siberian Husky Dog  Sign | eBa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9" t="2238" r="13845" b="3672"/>
          <a:stretch/>
        </p:blipFill>
        <p:spPr bwMode="auto">
          <a:xfrm rot="808316">
            <a:off x="4282714" y="934538"/>
            <a:ext cx="2387281" cy="309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7677150" y="2390775"/>
            <a:ext cx="4514850" cy="4467225"/>
            <a:chOff x="7677150" y="2390775"/>
            <a:chExt cx="4514850" cy="44672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50" y="2390775"/>
              <a:ext cx="4514850" cy="446722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9582882" y="4230491"/>
              <a:ext cx="351693" cy="3938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 rot="21072576">
            <a:off x="587565" y="283525"/>
            <a:ext cx="3082485" cy="83099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SassoonPrimaryInfant" panose="00000400000000000000" pitchFamily="2" charset="0"/>
              </a:rPr>
              <a:t>Emptying rubbish bins </a:t>
            </a:r>
            <a:endParaRPr lang="en-GB" sz="2400" b="1" dirty="0">
              <a:latin typeface="SassoonPrimaryInfant" panose="000004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243909">
            <a:off x="6478890" y="208835"/>
            <a:ext cx="3082485" cy="83099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SassoonPrimaryInfant" panose="00000400000000000000" pitchFamily="2" charset="0"/>
              </a:rPr>
              <a:t>Roaming around the streets</a:t>
            </a:r>
            <a:endParaRPr lang="en-GB" sz="2400" b="1" dirty="0">
              <a:latin typeface="SassoonPrimaryInfant" panose="000004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243909">
            <a:off x="2368291" y="5957027"/>
            <a:ext cx="3082485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SassoonPrimaryInfant" panose="00000400000000000000" pitchFamily="2" charset="0"/>
              </a:rPr>
              <a:t>Stealing / theft of </a:t>
            </a:r>
            <a:endParaRPr lang="en-GB" sz="2400" b="1" dirty="0">
              <a:latin typeface="SassoonPrimaryInfant" panose="000004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370760">
            <a:off x="6103442" y="3063970"/>
            <a:ext cx="3082485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SassoonPrimaryInfant" panose="00000400000000000000" pitchFamily="2" charset="0"/>
              </a:rPr>
              <a:t>Terrifying people </a:t>
            </a:r>
            <a:endParaRPr lang="en-GB" sz="24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116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61981" y="145430"/>
            <a:ext cx="10959152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could we do to </a:t>
            </a:r>
          </a:p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stop him</a:t>
            </a:r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would get him</a:t>
            </a:r>
          </a:p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see our point </a:t>
            </a:r>
          </a:p>
          <a:p>
            <a:pPr algn="ctr"/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view?</a:t>
            </a:r>
            <a:endParaRPr lang="en-GB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sz="6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sz="6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6" y="2469995"/>
            <a:ext cx="4514850" cy="4514850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870206" y="5024895"/>
            <a:ext cx="365760" cy="365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824859" y="5650250"/>
            <a:ext cx="501452" cy="482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72039" y="1200287"/>
            <a:ext cx="981998" cy="10078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71515" y="4574032"/>
            <a:ext cx="243400" cy="249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278" l="22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432">
            <a:off x="9298627" y="-950307"/>
            <a:ext cx="3041026" cy="4645415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8301057" y="2716862"/>
            <a:ext cx="663413" cy="629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2" descr="Terrifying footage of wolf prowling city streets looking for its next meal  - Mirror Onlin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342" y="3675231"/>
            <a:ext cx="2810007" cy="281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arning Icon transparent PNG - Stick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037" y="2716862"/>
            <a:ext cx="2574624" cy="257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6787715" y="4946644"/>
            <a:ext cx="526038" cy="522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623283" y="5768111"/>
            <a:ext cx="365760" cy="365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695394" y="5768111"/>
            <a:ext cx="501452" cy="482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722547" y="3791744"/>
            <a:ext cx="663413" cy="629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924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lipart writing opinion writing, Clipart writing opinion writing  Transparent FREE for download on WebStockReview 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6850">
            <a:off x="373716" y="661233"/>
            <a:ext cx="3909733" cy="294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08214">
            <a:off x="2588324" y="3597277"/>
            <a:ext cx="3653867" cy="2736874"/>
          </a:xfrm>
          <a:prstGeom prst="rect">
            <a:avLst/>
          </a:prstGeom>
        </p:spPr>
      </p:pic>
      <p:sp>
        <p:nvSpPr>
          <p:cNvPr id="8" name="AutoShape 6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02487">
            <a:off x="6883589" y="3527551"/>
            <a:ext cx="3778217" cy="2833664"/>
          </a:xfrm>
          <a:prstGeom prst="rect">
            <a:avLst/>
          </a:prstGeom>
        </p:spPr>
      </p:pic>
      <p:sp>
        <p:nvSpPr>
          <p:cNvPr id="10" name="AutoShape 8" descr="persuasive writing - Clip Art Librar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421481" y="269521"/>
            <a:ext cx="338868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C0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Persuasive </a:t>
            </a:r>
          </a:p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</a:t>
            </a:r>
            <a:endParaRPr lang="en-US" sz="5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2" descr="Pencil Clipart clipart - Pencil, transparent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71" b="100000" l="7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764" y="-258175"/>
            <a:ext cx="4467236" cy="347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heck illustration, Check mark Computer Icons Desktop , green tick  transparent background PNG clipart | H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040" y="2007655"/>
            <a:ext cx="1564043" cy="156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heck illustration, Check mark Computer Icons Desktop , green tick  transparent background PNG clipart | H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112" y="4490719"/>
            <a:ext cx="1564043" cy="156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heck illustration, Check mark Computer Icons Desktop , green tick  transparent background PNG clipart | H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7992" y="4490719"/>
            <a:ext cx="1564043" cy="156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185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732320" y="2604517"/>
            <a:ext cx="4514850" cy="4467225"/>
            <a:chOff x="7677150" y="2390775"/>
            <a:chExt cx="4514850" cy="44672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50" y="2390775"/>
              <a:ext cx="4514850" cy="446722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9582882" y="4230491"/>
              <a:ext cx="351693" cy="3938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8" name="Picture 4" descr="Mountain of fly-tipped rubbish blocks a road in Manchester - and the  culprits could face prison - Manchester Evening New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03"/>
          <a:stretch/>
        </p:blipFill>
        <p:spPr bwMode="auto">
          <a:xfrm>
            <a:off x="177421" y="109181"/>
            <a:ext cx="3528005" cy="290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99821" y="109181"/>
            <a:ext cx="82772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u="sng" cap="none" spc="0" dirty="0" smtClean="0">
                <a:ln/>
                <a:solidFill>
                  <a:srgbClr val="7030A0"/>
                </a:solidFill>
                <a:effectLst/>
                <a:latin typeface="SassoonPrimaryInfant" panose="00000400000000000000" pitchFamily="2" charset="0"/>
              </a:rPr>
              <a:t>Why should he stop this?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●</a:t>
            </a:r>
            <a:r>
              <a:rPr lang="en-US" sz="5400" b="1" dirty="0" smtClean="0">
                <a:ln/>
                <a:solidFill>
                  <a:schemeClr val="accent2">
                    <a:lumMod val="50000"/>
                  </a:schemeClr>
                </a:solidFill>
                <a:latin typeface="SassoonPrimaryInfant" panose="00000400000000000000" pitchFamily="2" charset="0"/>
              </a:rPr>
              <a:t>Emptying rubbish bins</a:t>
            </a:r>
            <a:endParaRPr lang="en-US" sz="5400" b="1" cap="none" spc="0" dirty="0">
              <a:ln/>
              <a:solidFill>
                <a:schemeClr val="accent2">
                  <a:lumMod val="50000"/>
                </a:schemeClr>
              </a:solidFill>
              <a:effectLst/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17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677150" y="2390775"/>
            <a:ext cx="4514850" cy="4467225"/>
            <a:chOff x="7677150" y="2390775"/>
            <a:chExt cx="4514850" cy="44672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50" y="2390775"/>
              <a:ext cx="4514850" cy="446722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9582882" y="4230491"/>
              <a:ext cx="351693" cy="3938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30" name="Picture 6" descr="paws Archives - I Love My Momm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50"/>
          <a:stretch/>
        </p:blipFill>
        <p:spPr bwMode="auto">
          <a:xfrm>
            <a:off x="7683512" y="257886"/>
            <a:ext cx="4197857" cy="241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238551" y="0"/>
            <a:ext cx="79157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>
                <a:ln/>
                <a:solidFill>
                  <a:srgbClr val="7030A0"/>
                </a:solidFill>
                <a:latin typeface="SassoonPrimaryInfant" panose="00000400000000000000" pitchFamily="2" charset="0"/>
              </a:rPr>
              <a:t>Why should he stop this?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●Roaming around the local area</a:t>
            </a:r>
            <a:endParaRPr lang="en-US" sz="5400" b="1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939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677150" y="2390775"/>
            <a:ext cx="4514850" cy="4467225"/>
            <a:chOff x="7677150" y="2390775"/>
            <a:chExt cx="4514850" cy="44672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50" y="2390775"/>
              <a:ext cx="4514850" cy="446722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9582882" y="4230491"/>
              <a:ext cx="351693" cy="3938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32" name="Picture 8" descr="Anti Shoplifting Notice Sign Rigid UV 5mm Foamboard - RETAIL SECURITY WORL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27" y="4012125"/>
            <a:ext cx="3325415" cy="249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>
                <a:ln/>
                <a:solidFill>
                  <a:srgbClr val="7030A0"/>
                </a:solidFill>
                <a:latin typeface="SassoonPrimaryInfant" panose="00000400000000000000" pitchFamily="2" charset="0"/>
              </a:rPr>
              <a:t>Why should he stop this?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●Stealing food from shops</a:t>
            </a:r>
            <a:endParaRPr lang="en-US" sz="5400" b="1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864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677150" y="2390775"/>
            <a:ext cx="4514850" cy="4467225"/>
            <a:chOff x="7677150" y="2390775"/>
            <a:chExt cx="4514850" cy="44672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7150" y="2390775"/>
              <a:ext cx="4514850" cy="446722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9582882" y="4230491"/>
              <a:ext cx="351693" cy="3938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/>
          <p:cNvSpPr/>
          <p:nvPr/>
        </p:nvSpPr>
        <p:spPr>
          <a:xfrm>
            <a:off x="0" y="0"/>
            <a:ext cx="81340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>
                <a:ln/>
                <a:solidFill>
                  <a:srgbClr val="7030A0"/>
                </a:solidFill>
                <a:latin typeface="SassoonPrimaryInfant" panose="00000400000000000000" pitchFamily="2" charset="0"/>
              </a:rPr>
              <a:t>Why should he stop this?</a:t>
            </a:r>
          </a:p>
          <a:p>
            <a:pPr algn="ctr"/>
            <a:r>
              <a:rPr lang="en-US" sz="5400" b="1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●Terrifying people</a:t>
            </a:r>
            <a:endParaRPr lang="en-US" sz="5400" b="1" dirty="0">
              <a:ln/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</p:txBody>
      </p:sp>
      <p:pic>
        <p:nvPicPr>
          <p:cNvPr id="7" name="Picture 12" descr="The Symptoms of Agoraphob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1" y="62374"/>
            <a:ext cx="3422127" cy="25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509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version>
  <revision id="1.1.53290.0"/>
</version>
</file>

<file path=customXml/itemProps1.xml><?xml version="1.0" encoding="utf-8"?>
<ds:datastoreItem xmlns:ds="http://schemas.openxmlformats.org/officeDocument/2006/customXml" ds:itemID="{315C08AE-73D7-4FD7-8B2E-D936622E1F62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1480</TotalTime>
  <Words>78</Words>
  <Application>Microsoft Office PowerPoint</Application>
  <PresentationFormat>Widescreen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16</cp:revision>
  <dcterms:created xsi:type="dcterms:W3CDTF">2020-01-16T20:47:29Z</dcterms:created>
  <dcterms:modified xsi:type="dcterms:W3CDTF">2021-01-12T15:10:55Z</dcterms:modified>
</cp:coreProperties>
</file>