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4" r:id="rId10"/>
    <p:sldId id="305" r:id="rId11"/>
    <p:sldId id="301" r:id="rId12"/>
    <p:sldId id="306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5243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friends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520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ur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ow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oi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ear</a:t>
              </a:r>
              <a:endParaRPr lang="en-GB" sz="3600" b="1" u="sng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90" y="1398312"/>
            <a:ext cx="78112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curds  </a:t>
            </a:r>
            <a:r>
              <a:rPr lang="en-GB" sz="8000" dirty="0" smtClean="0">
                <a:latin typeface="SassoonPrimaryInfant" panose="00000400000000000000" pitchFamily="2" charset="0"/>
              </a:rPr>
              <a:t>	   turnips</a:t>
            </a:r>
          </a:p>
          <a:p>
            <a:endParaRPr lang="en-GB" sz="8000" dirty="0" smtClean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turf	    surfing        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ur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575839" y="497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704735" y="49532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707829" y="5026909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05753" y="49858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9029061" y="25025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9353329" y="2564599"/>
            <a:ext cx="633991" cy="349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7892012" y="5034591"/>
            <a:ext cx="668861" cy="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901070" y="2599969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415819" y="254524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7497284" y="49299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0327826" y="25025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865650" y="25025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378792" y="25025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9000079" y="4978393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0648072" y="252573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1052154" y="25025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1443265" y="25025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9364457" y="5033865"/>
            <a:ext cx="668861" cy="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urd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906" y="2766889"/>
            <a:ext cx="1607167" cy="139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361" y="2066522"/>
            <a:ext cx="725470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towel   town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row		pow!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ow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436179" y="31562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323014" y="3252234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6846093" y="31552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636740" y="325223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278208" y="593188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937295" y="31552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796253" y="31552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570200" y="58348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279012" y="590876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200677" y="3207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705426" y="58349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07000" y="2295750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dear     ear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fear      hear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ear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5572712" y="3498898"/>
            <a:ext cx="1109414" cy="1092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8378796" y="59858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53753" y="3599360"/>
            <a:ext cx="1310871" cy="803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873841" y="6114473"/>
            <a:ext cx="1141875" cy="3268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979018" y="339583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/>
          <p:cNvCxnSpPr/>
          <p:nvPr/>
        </p:nvCxnSpPr>
        <p:spPr>
          <a:xfrm>
            <a:off x="5251499" y="6114473"/>
            <a:ext cx="1217358" cy="6538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869071" y="605016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0630" y="1373794"/>
            <a:ext cx="742206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tinfoil</a:t>
            </a:r>
            <a:r>
              <a:rPr lang="en-GB" sz="8000" dirty="0" smtClean="0">
                <a:latin typeface="SassoonPrimaryInfant" panose="00000400000000000000" pitchFamily="2" charset="0"/>
              </a:rPr>
              <a:t>    </a:t>
            </a:r>
            <a:r>
              <a:rPr lang="en-GB" sz="8800" dirty="0" smtClean="0">
                <a:latin typeface="SassoonPrimaryInfant" panose="00000400000000000000" pitchFamily="2" charset="0"/>
              </a:rPr>
              <a:t>poison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quoit	    toil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6325729" y="2536589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890805" y="501124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5052362" y="-72296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765175" y="24250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142984" y="24551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1312" y="5008275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2862" y="4962324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9138762" y="2653976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9894332" y="496897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2714" y="2572825"/>
            <a:ext cx="188992" cy="2072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5159" y="2572825"/>
            <a:ext cx="188992" cy="207282"/>
          </a:xfrm>
          <a:prstGeom prst="rect">
            <a:avLst/>
          </a:prstGeom>
        </p:spPr>
      </p:pic>
      <p:cxnSp>
        <p:nvCxnSpPr>
          <p:cNvPr id="35" name="Straight Connector 34"/>
          <p:cNvCxnSpPr/>
          <p:nvPr/>
        </p:nvCxnSpPr>
        <p:spPr>
          <a:xfrm>
            <a:off x="9138762" y="503458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4975916" y="505429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3050" y="2572825"/>
            <a:ext cx="188992" cy="20728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0941" y="2552182"/>
            <a:ext cx="188992" cy="20728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454" y="2469184"/>
            <a:ext cx="188992" cy="20728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8858" y="2489082"/>
            <a:ext cx="188992" cy="207282"/>
          </a:xfrm>
          <a:prstGeom prst="rect">
            <a:avLst/>
          </a:prstGeom>
        </p:spPr>
      </p:pic>
      <p:pic>
        <p:nvPicPr>
          <p:cNvPr id="1026" name="Picture 2" descr="Image result for what is quoi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649" y="4130258"/>
            <a:ext cx="1974065" cy="187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4817" y="2859422"/>
            <a:ext cx="69878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Join me in the pool.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40872" y="4488721"/>
            <a:ext cx="1413163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>
                <a:latin typeface="SassoonPrimaryInfant" panose="00000400000000000000" pitchFamily="2" charset="0"/>
              </a:rPr>
              <a:t>them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20360" y="4488721"/>
            <a:ext cx="1678666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>
                <a:latin typeface="SassoonPrimaryInfant" panose="00000400000000000000" pitchFamily="2" charset="0"/>
              </a:rPr>
              <a:t>park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37391" y="4488721"/>
            <a:ext cx="1678666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SassoonPrimaryInfant" panose="00000400000000000000" pitchFamily="2" charset="0"/>
              </a:rPr>
              <a:t>K</a:t>
            </a:r>
            <a:r>
              <a:rPr lang="en-GB" sz="5400" dirty="0" smtClean="0">
                <a:latin typeface="SassoonPrimaryInfant" panose="00000400000000000000" pitchFamily="2" charset="0"/>
              </a:rPr>
              <a:t>eep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654422" y="4488721"/>
            <a:ext cx="1560996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latin typeface="SassoonPrimaryInfant" panose="00000400000000000000" pitchFamily="2" charset="0"/>
              </a:rPr>
              <a:t>coach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85185E-6 L 0.16511 -0.2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55" y="-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85185E-6 L -3.33333E-6 1.11111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85185E-6 L 0.25117 -0.2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52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85185E-6 L -2.08333E-6 2.22222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-0.3569 -0.237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52" y="-1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2.70833E-6 1.11111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1.85185E-6 L -0.1375 -0.234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-1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1" grpId="0" animBg="1"/>
      <p:bldP spid="11" grpId="1" animBg="1"/>
      <p:bldP spid="13" grpId="0" animBg="1"/>
      <p:bldP spid="13" grpId="1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6064" y="2905413"/>
            <a:ext cx="102611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This is a good shop for chips.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357841" y="4811994"/>
            <a:ext cx="1413163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>
                <a:latin typeface="SassoonPrimaryInfant" panose="00000400000000000000" pitchFamily="2" charset="0"/>
              </a:rPr>
              <a:t>year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124305" y="4811994"/>
            <a:ext cx="1679668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>
                <a:latin typeface="SassoonPrimaryInfant" panose="00000400000000000000" pitchFamily="2" charset="0"/>
              </a:rPr>
              <a:t>coffee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688945" y="4811994"/>
            <a:ext cx="1671781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 smtClean="0">
                <a:latin typeface="SassoonPrimaryInfant" panose="00000400000000000000" pitchFamily="2" charset="0"/>
              </a:rPr>
              <a:t>bad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41175" y="4811994"/>
            <a:ext cx="1763365" cy="107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>
                <a:latin typeface="SassoonPrimaryInfant" panose="00000400000000000000" pitchFamily="2" charset="0"/>
              </a:rPr>
              <a:t>coats</a:t>
            </a:r>
            <a:endParaRPr lang="en-GB" sz="54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93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0.60768 -0.271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78" y="-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3.95833E-6 2.59259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59259E-6 L 0.11576 -0.26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1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59259E-6 L -4.16667E-6 2.59259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59259E-6 L 0.13085 -0.2777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36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2.59259E-6 L -0.49609 -0.269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5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59259E-6 L 0.11263 -0.27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0.60924 -0.271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56" y="-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3" grpId="0" animBg="1"/>
      <p:bldP spid="17" grpId="0" animBg="1"/>
      <p:bldP spid="10" grpId="0" animBg="1"/>
      <p:bldP spid="10" grpId="1" animBg="1"/>
      <p:bldP spid="10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Wipe the tear from your dear face.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Her joints did not feel good after the jumping.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0677" y="1906511"/>
            <a:ext cx="10894830" cy="1778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0677" y="4561164"/>
            <a:ext cx="10523843" cy="1669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5538</TotalTime>
  <Words>417</Words>
  <Application>Microsoft Office PowerPoint</Application>
  <PresentationFormat>Widescreen</PresentationFormat>
  <Paragraphs>97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93</cp:revision>
  <dcterms:created xsi:type="dcterms:W3CDTF">2020-12-05T23:17:41Z</dcterms:created>
  <dcterms:modified xsi:type="dcterms:W3CDTF">2021-02-22T10:50:58Z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