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86" r:id="rId4"/>
    <p:sldId id="262" r:id="rId5"/>
    <p:sldId id="279" r:id="rId6"/>
    <p:sldId id="278" r:id="rId7"/>
    <p:sldId id="292" r:id="rId8"/>
    <p:sldId id="293" r:id="rId9"/>
    <p:sldId id="294" r:id="rId10"/>
    <p:sldId id="295" r:id="rId11"/>
    <p:sldId id="296" r:id="rId12"/>
    <p:sldId id="301" r:id="rId13"/>
    <p:sldId id="302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</a:t>
            </a:r>
            <a:r>
              <a:rPr lang="en-GB" sz="36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ater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</a:t>
            </a: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here</a:t>
            </a:r>
          </a:p>
          <a:p>
            <a:pPr algn="ctr">
              <a:defRPr/>
            </a:pP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people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67928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look at an alternative spelling for the grapheme: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16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f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89" y="1387769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SassoonPrimaryInfant" panose="00000400000000000000" pitchFamily="2" charset="0"/>
              </a:rPr>
              <a:t>fun 		fit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		fine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f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960010" y="26731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031045" y="27109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423377" y="491399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734965" y="524229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21165" y="-200511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59363" y="274785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455698" y="2657887"/>
            <a:ext cx="156572" cy="2839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344513" y="270287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605031" y="27701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c 3"/>
          <p:cNvSpPr/>
          <p:nvPr/>
        </p:nvSpPr>
        <p:spPr>
          <a:xfrm rot="9619982">
            <a:off x="7027826" y="4430440"/>
            <a:ext cx="1517716" cy="772997"/>
          </a:xfrm>
          <a:prstGeom prst="arc">
            <a:avLst>
              <a:gd name="adj1" fmla="val 14296521"/>
              <a:gd name="adj2" fmla="val 0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sound?</a:t>
            </a:r>
          </a:p>
          <a:p>
            <a:r>
              <a:rPr lang="en-GB" sz="4400" dirty="0" smtClean="0">
                <a:latin typeface="SassoonPrimaryInfant" panose="00000400000000000000" pitchFamily="2" charset="0"/>
              </a:rPr>
              <a:t>	</a:t>
            </a:r>
            <a:r>
              <a:rPr lang="en-GB" sz="4400" dirty="0">
                <a:latin typeface="SassoonPrimaryInfant" panose="00000400000000000000" pitchFamily="2" charset="0"/>
              </a:rPr>
              <a:t>	</a:t>
            </a:r>
            <a:r>
              <a:rPr lang="en-GB" sz="4400" dirty="0" smtClean="0">
                <a:latin typeface="SassoonPrimaryInfant" panose="00000400000000000000" pitchFamily="2" charset="0"/>
              </a:rPr>
              <a:t>  </a:t>
            </a:r>
            <a:r>
              <a:rPr lang="en-GB" sz="16600" dirty="0" err="1" smtClean="0">
                <a:latin typeface="SassoonPrimaryInfant" panose="00000400000000000000" pitchFamily="2" charset="0"/>
              </a:rPr>
              <a:t>ph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ph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6770256" y="3694720"/>
            <a:ext cx="4682836" cy="2923135"/>
          </a:xfrm>
          <a:prstGeom prst="cloudCallout">
            <a:avLst>
              <a:gd name="adj1" fmla="val 61227"/>
              <a:gd name="adj2" fmla="val 536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As we look through these words, think about where this sound comes in the word.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3" y="1188138"/>
            <a:ext cx="629439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phonics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ph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616241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phonics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8815805" y="348889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5861695" y="3742441"/>
            <a:ext cx="1557200" cy="2195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7769137" y="3404462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528904" y="34539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123415" y="3515727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836514" y="353884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651249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dolphin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ph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dolphin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ph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 flipV="1">
            <a:off x="7414573" y="3642610"/>
            <a:ext cx="1729427" cy="2780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237718" y="3412177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276862" y="346782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885496" y="34539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310220" y="3412177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012966" y="3437757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Persons, Dolphins, and Margaret Somerville – Filippo A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4947" y="4174437"/>
            <a:ext cx="2821752" cy="254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71629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elephant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ph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724607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elephant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ph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7167000" y="3642610"/>
            <a:ext cx="170362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353818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868761" y="3353818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531639" y="3427017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9344288" y="350790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310023" y="349291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035017" y="349291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frican bush elephant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107" y="3947565"/>
            <a:ext cx="4190076" cy="279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100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have four legs. I have two tusks.</a:t>
            </a:r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am a mammal.</a:t>
            </a:r>
          </a:p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am I?</a:t>
            </a:r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" name="Picture 5" descr="African bush elephant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928" y="3830833"/>
            <a:ext cx="4190076" cy="279338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26427" y="6196058"/>
            <a:ext cx="4756826" cy="3423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199973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ph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7485" y="1347673"/>
            <a:ext cx="1011913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I </a:t>
            </a:r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live in the sea and I am a mammal. </a:t>
            </a:r>
          </a:p>
          <a:p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like to live in a group.</a:t>
            </a:r>
          </a:p>
          <a:p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am I?</a:t>
            </a:r>
          </a:p>
          <a:p>
            <a:endParaRPr lang="en-GB" sz="44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" name="Picture 5" descr="Persons, Dolphins, and Margaret Somerville – Filippo 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956" y="3950209"/>
            <a:ext cx="2821752" cy="254663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450945" y="-277187"/>
            <a:ext cx="3482109" cy="29326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0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is the dolphin in the water?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99050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see an elephant with the people?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5" y="1916602"/>
            <a:ext cx="10076589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40677" y="4356762"/>
            <a:ext cx="10981505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5290</TotalTime>
  <Words>425</Words>
  <Application>Microsoft Office PowerPoint</Application>
  <PresentationFormat>Widescreen</PresentationFormat>
  <Paragraphs>109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56</cp:revision>
  <dcterms:created xsi:type="dcterms:W3CDTF">2020-12-05T23:17:41Z</dcterms:created>
  <dcterms:modified xsi:type="dcterms:W3CDTF">2021-01-13T12:07:54Z</dcterms:modified>
</cp:coreProperties>
</file>