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269" r:id="rId17"/>
    <p:sldId id="301" r:id="rId18"/>
    <p:sldId id="28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called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Mr. Mrs.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78855" y="3704326"/>
            <a:ext cx="1962807" cy="109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ow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how 		crown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brow			now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ow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054846" y="24199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551055" y="251692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643173" y="25169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980856" y="25169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672273" y="48537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424848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25592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618908" y="25169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434946" y="2613914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948218" y="4950701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096535" y="495070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>
                <a:latin typeface="SassoonPrimaryInfant" panose="00000400000000000000" pitchFamily="2" charset="0"/>
              </a:rPr>
              <a:t>	</a:t>
            </a:r>
            <a:r>
              <a:rPr lang="en-GB" sz="4400" dirty="0" smtClean="0">
                <a:latin typeface="SassoonPrimaryInfant" panose="00000400000000000000" pitchFamily="2" charset="0"/>
              </a:rPr>
              <a:t>	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ou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0" name="Cloud Callout 9"/>
          <p:cNvSpPr/>
          <p:nvPr/>
        </p:nvSpPr>
        <p:spPr>
          <a:xfrm>
            <a:off x="7250544" y="4016835"/>
            <a:ext cx="4458840" cy="2735624"/>
          </a:xfrm>
          <a:prstGeom prst="cloudCallout">
            <a:avLst>
              <a:gd name="adj1" fmla="val 56602"/>
              <a:gd name="adj2" fmla="val 4948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Can you notice this sound anywhere else on this slide?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64581" y="2641600"/>
            <a:ext cx="480292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9354186" y="5290348"/>
            <a:ext cx="300182" cy="1385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shout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shout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9324966" y="300709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>
            <a:off x="5874326" y="3195782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759556" y="3195782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Shouting Loudly at the Wine Industry is Still Just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559" y="2149537"/>
            <a:ext cx="3554920" cy="457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around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around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8703162" y="302726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789737" y="3297383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868761" y="302726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Free Stock Photo 11230 free world people | freeimageslive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008" y="5070763"/>
            <a:ext cx="1943755" cy="1943755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9706530" y="302726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cloud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cloud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8380779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568065" y="3247616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868761" y="302726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Cumulus congestus cloud - Wikipedia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62"/>
          <a:stretch/>
        </p:blipFill>
        <p:spPr>
          <a:xfrm>
            <a:off x="8201890" y="4186381"/>
            <a:ext cx="3851101" cy="252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proud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5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proud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8694816" y="300124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91338" y="3206710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868761" y="302726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673" y="4047835"/>
            <a:ext cx="2974932" cy="252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3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290945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out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91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out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6996664" y="302726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5330393" y="3215947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Outside meeting | Reinvigorate work with fresh ideas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125" y="4175444"/>
            <a:ext cx="3294171" cy="254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27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63547"/>
          <a:stretch/>
        </p:blipFill>
        <p:spPr>
          <a:xfrm>
            <a:off x="6442648" y="1431636"/>
            <a:ext cx="5488075" cy="17733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50408" b="15037"/>
          <a:stretch/>
        </p:blipFill>
        <p:spPr>
          <a:xfrm>
            <a:off x="265425" y="1431636"/>
            <a:ext cx="5488075" cy="168101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10371" y="3678443"/>
            <a:ext cx="1112035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could these words be?  </a:t>
            </a:r>
          </a:p>
          <a:p>
            <a:pPr algn="ctr">
              <a:spcBef>
                <a:spcPct val="0"/>
              </a:spcBef>
              <a:defRPr/>
            </a:pPr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Remember to think about our new</a:t>
            </a:r>
          </a:p>
          <a:p>
            <a:pPr algn="ctr">
              <a:spcBef>
                <a:spcPct val="0"/>
              </a:spcBef>
              <a:defRPr/>
            </a:pPr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sound.</a:t>
            </a:r>
          </a:p>
        </p:txBody>
      </p:sp>
    </p:spTree>
    <p:extLst>
      <p:ext uri="{BB962C8B-B14F-4D97-AF65-F5344CB8AC3E}">
        <p14:creationId xmlns:p14="http://schemas.microsoft.com/office/powerpoint/2010/main" val="316229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63547"/>
          <a:stretch/>
        </p:blipFill>
        <p:spPr>
          <a:xfrm>
            <a:off x="6442648" y="1431636"/>
            <a:ext cx="5488075" cy="17733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50408" b="15037"/>
          <a:stretch/>
        </p:blipFill>
        <p:spPr>
          <a:xfrm>
            <a:off x="265425" y="1431636"/>
            <a:ext cx="5488075" cy="168101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5136" y="3112654"/>
            <a:ext cx="15872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loud</a:t>
            </a:r>
            <a:endParaRPr lang="en-GB" altLang="en-US" sz="5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10702" y="3112654"/>
            <a:ext cx="20906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</a:t>
            </a:r>
            <a:endParaRPr lang="en-GB" sz="4800" dirty="0"/>
          </a:p>
        </p:txBody>
      </p:sp>
      <p:sp>
        <p:nvSpPr>
          <p:cNvPr id="9" name="Rectangle 8"/>
          <p:cNvSpPr/>
          <p:nvPr/>
        </p:nvSpPr>
        <p:spPr>
          <a:xfrm>
            <a:off x="9589640" y="3112654"/>
            <a:ext cx="21707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5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p</a:t>
            </a:r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ound</a:t>
            </a:r>
            <a:endParaRPr lang="en-GB" sz="4800" dirty="0"/>
          </a:p>
        </p:txBody>
      </p:sp>
      <p:sp>
        <p:nvSpPr>
          <p:cNvPr id="10" name="Rectangle 9"/>
          <p:cNvSpPr/>
          <p:nvPr/>
        </p:nvSpPr>
        <p:spPr>
          <a:xfrm>
            <a:off x="6729705" y="3112654"/>
            <a:ext cx="18662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scout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She found a sprout in her roast.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67856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It was the loudest sound.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014956"/>
            <a:ext cx="8914229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240202"/>
            <a:ext cx="7312075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4917</TotalTime>
  <Words>483</Words>
  <Application>Microsoft Office PowerPoint</Application>
  <PresentationFormat>Widescreen</PresentationFormat>
  <Paragraphs>127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38</cp:revision>
  <dcterms:created xsi:type="dcterms:W3CDTF">2020-12-05T23:17:41Z</dcterms:created>
  <dcterms:modified xsi:type="dcterms:W3CDTF">2021-01-03T15:23:51Z</dcterms:modified>
</cp:coreProperties>
</file>