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307" r:id="rId5"/>
    <p:sldId id="258" r:id="rId6"/>
    <p:sldId id="286" r:id="rId7"/>
    <p:sldId id="262" r:id="rId8"/>
    <p:sldId id="311" r:id="rId9"/>
    <p:sldId id="312" r:id="rId10"/>
    <p:sldId id="301" r:id="rId11"/>
    <p:sldId id="309" r:id="rId12"/>
    <p:sldId id="310" r:id="rId13"/>
    <p:sldId id="28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3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5243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please</a:t>
            </a:r>
          </a:p>
          <a:p>
            <a:pPr algn="ctr">
              <a:defRPr/>
            </a:pPr>
            <a:r>
              <a:rPr lang="en-GB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through</a:t>
            </a:r>
          </a:p>
          <a:p>
            <a:pPr algn="ctr">
              <a:defRPr/>
            </a:pPr>
            <a:r>
              <a:rPr lang="en-GB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again</a:t>
            </a: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70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4335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igh</a:t>
              </a: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1489" y="1915548"/>
            <a:ext cx="781120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PrimaryInfant" panose="00000400000000000000" pitchFamily="2" charset="0"/>
              </a:rPr>
              <a:t>tonight 	sight</a:t>
            </a:r>
            <a:endParaRPr lang="en-GB" sz="8800" dirty="0" smtClean="0">
              <a:latin typeface="SassoonPrimaryInfant" panose="00000400000000000000" pitchFamily="2" charset="0"/>
            </a:endParaRPr>
          </a:p>
          <a:p>
            <a:endParaRPr lang="en-GB" sz="8800" dirty="0" smtClean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tight       fight</a:t>
            </a:r>
          </a:p>
        </p:txBody>
      </p:sp>
      <p:sp>
        <p:nvSpPr>
          <p:cNvPr id="3" name="Cloud Callout 2"/>
          <p:cNvSpPr/>
          <p:nvPr/>
        </p:nvSpPr>
        <p:spPr>
          <a:xfrm>
            <a:off x="937860" y="1049717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igh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4837859" y="5974110"/>
            <a:ext cx="1151731" cy="2502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6172169" y="58670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9454293" y="3187014"/>
            <a:ext cx="146092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078032" y="3206229"/>
            <a:ext cx="1264583" cy="63233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7565042" y="314085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512153" y="307557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0656051" y="5818450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0983117" y="3114531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550040" y="311003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443454" y="587711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917145" y="3110031"/>
            <a:ext cx="213827" cy="1923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9187107" y="5909225"/>
            <a:ext cx="1203802" cy="99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8812434" y="581223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8963098" y="3114531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1489" y="1915548"/>
            <a:ext cx="781120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PrimaryInfant" panose="00000400000000000000" pitchFamily="2" charset="0"/>
              </a:rPr>
              <a:t>high     	slight</a:t>
            </a:r>
            <a:endParaRPr lang="en-GB" sz="8800" dirty="0" smtClean="0">
              <a:latin typeface="SassoonPrimaryInfant" panose="00000400000000000000" pitchFamily="2" charset="0"/>
            </a:endParaRPr>
          </a:p>
          <a:p>
            <a:endParaRPr lang="en-GB" sz="8800" dirty="0" smtClean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fright       night</a:t>
            </a:r>
          </a:p>
        </p:txBody>
      </p:sp>
      <p:sp>
        <p:nvSpPr>
          <p:cNvPr id="3" name="Cloud Callout 2"/>
          <p:cNvSpPr/>
          <p:nvPr/>
        </p:nvSpPr>
        <p:spPr>
          <a:xfrm>
            <a:off x="937860" y="1049717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igh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5269167" y="5909225"/>
            <a:ext cx="1151731" cy="2502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6613917" y="582588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9717409" y="3211525"/>
            <a:ext cx="142855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998413" y="3187014"/>
            <a:ext cx="1446237" cy="1307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9409534" y="311453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512153" y="307557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1254233" y="5808514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1291027" y="3114531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353823" y="463455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421326" y="582751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640867" y="3870485"/>
            <a:ext cx="213827" cy="1923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9893804" y="5937196"/>
            <a:ext cx="1203802" cy="99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9419335" y="585010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8963098" y="3114531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734580" y="585010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98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955222" y="3275163"/>
            <a:ext cx="78112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PrimaryInfant" panose="00000400000000000000" pitchFamily="2" charset="0"/>
              </a:rPr>
              <a:t>sigh      flight</a:t>
            </a:r>
            <a:endParaRPr lang="en-GB" sz="8800" dirty="0" smtClean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937860" y="1049717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igh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4569800" y="4615151"/>
            <a:ext cx="1151731" cy="2502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8994088" y="4734077"/>
            <a:ext cx="146092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8653150" y="463708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0544046" y="4643523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8330563" y="465083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108479" y="4518953"/>
            <a:ext cx="213827" cy="1923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7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98960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Which is the correct spelling?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15247" y="2444199"/>
            <a:ext cx="797109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latin typeface="SassoonPrimaryInfant" panose="00000400000000000000" pitchFamily="2" charset="0"/>
              </a:rPr>
              <a:t>It is wrong to tell a               .</a:t>
            </a:r>
            <a:endParaRPr lang="en-GB" sz="4800" dirty="0"/>
          </a:p>
        </p:txBody>
      </p:sp>
      <p:sp>
        <p:nvSpPr>
          <p:cNvPr id="16" name="Rectangle 15"/>
          <p:cNvSpPr/>
          <p:nvPr/>
        </p:nvSpPr>
        <p:spPr>
          <a:xfrm>
            <a:off x="1123819" y="4473353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ligh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36782" y="4473352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SassoonPrimaryInfant" panose="00000400000000000000" pitchFamily="2" charset="0"/>
              </a:rPr>
              <a:t>lie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949745" y="4473351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liy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7037E-6 L 0.09518 -0.32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3" y="-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98960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Which is the correct spelling?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84702" y="2357714"/>
            <a:ext cx="786529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latin typeface="SassoonPrimaryInfant" panose="00000400000000000000" pitchFamily="2" charset="0"/>
              </a:rPr>
              <a:t>The dress felt too                 .</a:t>
            </a:r>
            <a:endParaRPr lang="en-GB" sz="4800" dirty="0"/>
          </a:p>
        </p:txBody>
      </p:sp>
      <p:sp>
        <p:nvSpPr>
          <p:cNvPr id="16" name="Rectangle 15"/>
          <p:cNvSpPr/>
          <p:nvPr/>
        </p:nvSpPr>
        <p:spPr>
          <a:xfrm>
            <a:off x="1123819" y="4473353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tite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36782" y="4473352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SassoonPrimaryInfant" panose="00000400000000000000" pitchFamily="2" charset="0"/>
              </a:rPr>
              <a:t>tight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949745" y="4473351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tiet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13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7037E-6 L 0.09284 -0.352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-1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98960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Which is the correct spelling?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15247" y="2444199"/>
            <a:ext cx="824456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latin typeface="SassoonPrimaryInfant" panose="00000400000000000000" pitchFamily="2" charset="0"/>
              </a:rPr>
              <a:t>Is </a:t>
            </a:r>
            <a:r>
              <a:rPr lang="en-GB" sz="4800" dirty="0" err="1" smtClean="0">
                <a:latin typeface="SassoonPrimaryInfant" panose="00000400000000000000" pitchFamily="2" charset="0"/>
              </a:rPr>
              <a:t>is</a:t>
            </a:r>
            <a:r>
              <a:rPr lang="en-GB" sz="4800" dirty="0" smtClean="0">
                <a:latin typeface="SassoonPrimaryInfant" panose="00000400000000000000" pitchFamily="2" charset="0"/>
              </a:rPr>
              <a:t>                 a big sandwich.</a:t>
            </a:r>
            <a:endParaRPr lang="en-GB" sz="4800" dirty="0"/>
          </a:p>
        </p:txBody>
      </p:sp>
      <p:sp>
        <p:nvSpPr>
          <p:cNvPr id="16" name="Rectangle 15"/>
          <p:cNvSpPr/>
          <p:nvPr/>
        </p:nvSpPr>
        <p:spPr>
          <a:xfrm>
            <a:off x="1123818" y="4473353"/>
            <a:ext cx="2949418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SassoonPrimaryInfant" panose="00000400000000000000" pitchFamily="2" charset="0"/>
              </a:rPr>
              <a:t>quite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59690" y="4473350"/>
            <a:ext cx="3017327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quight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463471" y="4467065"/>
            <a:ext cx="2983637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SassoonPrimaryInfant" panose="00000400000000000000" pitchFamily="2" charset="0"/>
              </a:rPr>
              <a:t>quiet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276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1.48148E-6 L 0.08008 -0.334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1" y="-1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1285" y="2181186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The shark swam through the night.</a:t>
            </a:r>
          </a:p>
        </p:txBody>
      </p:sp>
      <p:sp>
        <p:nvSpPr>
          <p:cNvPr id="3" name="Rectangle 2"/>
          <p:cNvSpPr/>
          <p:nvPr/>
        </p:nvSpPr>
        <p:spPr>
          <a:xfrm>
            <a:off x="391928" y="4191936"/>
            <a:ext cx="104409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He had sight of the bright lighthouse.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143068"/>
            <a:ext cx="10104299" cy="1304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0" y="3842809"/>
            <a:ext cx="10566117" cy="14676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191BF39-9366-4646-9203-6E5E3C2C611C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5657</TotalTime>
  <Words>354</Words>
  <Application>Microsoft Office PowerPoint</Application>
  <PresentationFormat>Widescreen</PresentationFormat>
  <Paragraphs>88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114</cp:revision>
  <dcterms:created xsi:type="dcterms:W3CDTF">2020-12-05T23:17:41Z</dcterms:created>
  <dcterms:modified xsi:type="dcterms:W3CDTF">2021-02-28T19:45:52Z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