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57" r:id="rId5"/>
    <p:sldId id="258" r:id="rId6"/>
    <p:sldId id="286" r:id="rId7"/>
    <p:sldId id="28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assets.publishing.service.gov.uk/government/uploads/system/uploads/attachment_data/file/621157/STA177753p_2017_phonics_screening_check_pupils__materials_-_standard.pdf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ny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m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any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laughed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38473" y="3038764"/>
            <a:ext cx="3962400" cy="27154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1"/>
            <a:ext cx="13101754" cy="8106825"/>
            <a:chOff x="699750" y="-947302"/>
            <a:chExt cx="13101754" cy="8827497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2"/>
              <a:ext cx="10274533" cy="7024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8698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48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</a:t>
              </a:r>
              <a:r>
                <a:rPr lang="en-GB" sz="48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we are going to </a:t>
              </a:r>
              <a:r>
                <a:rPr lang="en-GB" sz="48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look at </a:t>
              </a:r>
              <a:r>
                <a:rPr lang="en-GB" sz="48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section 2</a:t>
              </a:r>
              <a:r>
                <a:rPr lang="en-GB" sz="48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of a past phonics screening paper.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2000" b="1" dirty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https://assets.publishing.service.gov.uk/government/uploads/system/uploads/attachment_data/file/621157/STA177753p_2017_phonics_screening_check_pupils__materials_-_</a:t>
              </a:r>
              <a:r>
                <a:rPr lang="en-GB" sz="20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standard.pdf</a:t>
              </a: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6410" y="129519"/>
            <a:ext cx="329055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  <a:endParaRPr lang="en-GB" sz="2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previously taugh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 sounds</a:t>
            </a:r>
            <a:endParaRPr lang="en-GB" sz="1400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There was a thin chip on her plate.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4409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On the corner of the street she can see a little toad. 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1715789"/>
            <a:ext cx="10894830" cy="1966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718094"/>
            <a:ext cx="10523843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91BF39-9366-4646-9203-6E5E3C2C611C}">
  <ds:schemaRefs>
    <ds:schemaRef ds:uri="http://schemas.microsoft.com/office/2006/documentManagement/types"/>
    <ds:schemaRef ds:uri="12ff2bfd-3816-4c27-8fb4-617a10ce9654"/>
    <ds:schemaRef ds:uri="688cfe0b-51d0-4f5c-adf2-00b4769f8493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5380</TotalTime>
  <Words>148</Words>
  <Application>Microsoft Office PowerPoint</Application>
  <PresentationFormat>Widescreen</PresentationFormat>
  <Paragraphs>39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79</cp:revision>
  <dcterms:created xsi:type="dcterms:W3CDTF">2020-12-05T23:17:41Z</dcterms:created>
  <dcterms:modified xsi:type="dcterms:W3CDTF">2021-01-30T07:39:14Z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