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301" r:id="rId13"/>
    <p:sldId id="30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ater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here</a:t>
            </a: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people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food 		shoot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		spoon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oo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259977" y="23920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95488" y="2464842"/>
            <a:ext cx="705009" cy="161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591031" y="23759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220123" y="48352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810379" y="48260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26167" y="245896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7779075" y="4969175"/>
            <a:ext cx="717064" cy="18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767695" y="48537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60912" y="23655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584456" y="2464623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  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ue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825114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7219155" y="324592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860" y="4331854"/>
            <a:ext cx="2468987" cy="2468987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599181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660429" y="3223491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224329" y="303480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975" y="3642610"/>
            <a:ext cx="3049518" cy="3031754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834656" y="303480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glue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780501" y="3210669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957" y="3740727"/>
            <a:ext cx="2941851" cy="2846069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5976983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stick your sheets in your books…</a:t>
            </a:r>
          </a:p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am sticky and white…</a:t>
            </a:r>
          </a:p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am I?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411" y="3472872"/>
            <a:ext cx="2941851" cy="284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7485" y="1347673"/>
            <a:ext cx="101191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I </a:t>
            </a:r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am the colour of the sky…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am the colour of the sea…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am I?</a:t>
            </a:r>
          </a:p>
          <a:p>
            <a:endParaRPr lang="en-GB" sz="4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365" y="2969015"/>
            <a:ext cx="3074446" cy="307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story is true.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844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looked and can not see a clue.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4" y="1895129"/>
            <a:ext cx="9125244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4" y="4356762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5192</TotalTime>
  <Words>418</Words>
  <Application>Microsoft Office PowerPoint</Application>
  <PresentationFormat>Widescreen</PresentationFormat>
  <Paragraphs>109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51</cp:revision>
  <dcterms:created xsi:type="dcterms:W3CDTF">2020-12-05T23:17:41Z</dcterms:created>
  <dcterms:modified xsi:type="dcterms:W3CDTF">2021-01-10T18:54:19Z</dcterms:modified>
</cp:coreProperties>
</file>