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257" r:id="rId5"/>
    <p:sldId id="258" r:id="rId6"/>
    <p:sldId id="286" r:id="rId7"/>
    <p:sldId id="309" r:id="rId8"/>
    <p:sldId id="262" r:id="rId9"/>
    <p:sldId id="303" r:id="rId10"/>
    <p:sldId id="310" r:id="rId11"/>
    <p:sldId id="301" r:id="rId12"/>
    <p:sldId id="307" r:id="rId13"/>
    <p:sldId id="311" r:id="rId14"/>
    <p:sldId id="28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16" autoAdjust="0"/>
    <p:restoredTop sz="94660"/>
  </p:normalViewPr>
  <p:slideViewPr>
    <p:cSldViewPr snapToGrid="0">
      <p:cViewPr varScale="1">
        <p:scale>
          <a:sx n="86" d="100"/>
          <a:sy n="86" d="100"/>
        </p:scale>
        <p:origin x="77" y="23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E9610-633B-47BA-A344-B4F8624BF78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9945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480131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f</a:t>
            </a: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riends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once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water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where</a:t>
            </a:r>
            <a:endParaRPr lang="en-GB" sz="5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39568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 we have learnt already this year.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3255" y="1547490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 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02306" y="1489229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99927" y="1595335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64945" y="1546572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l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29074" y="1489229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err="1" smtClean="0">
                <a:latin typeface="SassoonPrimaryInfant" panose="00000400000000000000" pitchFamily="2" charset="0"/>
              </a:rPr>
              <a:t>i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209794" y="1338400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t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77730" y="1277741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k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755191" y="1277741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s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86696" y="1158745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b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58567" y="850968"/>
            <a:ext cx="1098378" cy="37702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3900" dirty="0" smtClean="0">
                <a:latin typeface="SassoonPrimaryInfant" panose="00000400000000000000" pitchFamily="2" charset="0"/>
              </a:rPr>
              <a:t>f</a:t>
            </a:r>
            <a:endParaRPr lang="en-GB" sz="239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408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8" grpId="0"/>
      <p:bldP spid="9" grpId="0"/>
      <p:bldP spid="9" grpId="1"/>
      <p:bldP spid="10" grpId="0"/>
      <p:bldP spid="10" grpId="1"/>
      <p:bldP spid="11" grpId="0"/>
      <p:bldP spid="11" grpId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429347" y="1819931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 smtClean="0">
                <a:latin typeface="SassoonPrimaryInfant" panose="00000400000000000000" pitchFamily="2" charset="0"/>
              </a:rPr>
              <a:t>now</a:t>
            </a:r>
            <a:r>
              <a:rPr lang="en-GB" sz="8000" dirty="0" smtClean="0">
                <a:latin typeface="SassoonPrimaryInfant" panose="00000400000000000000" pitchFamily="2" charset="0"/>
              </a:rPr>
              <a:t>		</a:t>
            </a:r>
            <a:r>
              <a:rPr lang="en-GB" sz="8800" dirty="0" smtClean="0">
                <a:latin typeface="SassoonPrimaryInfant" panose="00000400000000000000" pitchFamily="2" charset="0"/>
              </a:rPr>
              <a:t>down</a:t>
            </a:r>
            <a:r>
              <a:rPr lang="en-GB" sz="8000" dirty="0" smtClean="0">
                <a:latin typeface="SassoonPrimaryInfant" panose="00000400000000000000" pitchFamily="2" charset="0"/>
              </a:rPr>
              <a:t>  </a:t>
            </a:r>
            <a:endParaRPr lang="en-GB" sz="8000" dirty="0" smtClean="0">
              <a:latin typeface="SassoonPrimaryInfant" panose="00000400000000000000" pitchFamily="2" charset="0"/>
            </a:endParaRPr>
          </a:p>
          <a:p>
            <a:pPr algn="ctr"/>
            <a:endParaRPr lang="en-GB" sz="8000" dirty="0">
              <a:latin typeface="SassoonPrimaryInfant" panose="00000400000000000000" pitchFamily="2" charset="0"/>
            </a:endParaRPr>
          </a:p>
          <a:p>
            <a:pPr algn="ctr"/>
            <a:r>
              <a:rPr lang="en-GB" sz="8800" dirty="0" smtClean="0">
                <a:latin typeface="SassoonPrimaryInfant" panose="00000400000000000000" pitchFamily="2" charset="0"/>
              </a:rPr>
              <a:t>town</a:t>
            </a:r>
            <a:r>
              <a:rPr lang="en-GB" sz="8800" dirty="0" smtClean="0">
                <a:latin typeface="SassoonPrimaryInfant" panose="00000400000000000000" pitchFamily="2" charset="0"/>
              </a:rPr>
              <a:t>	    </a:t>
            </a:r>
            <a:r>
              <a:rPr lang="en-GB" sz="8800" dirty="0" smtClean="0">
                <a:latin typeface="SassoonPrimaryInfant" panose="00000400000000000000" pitchFamily="2" charset="0"/>
              </a:rPr>
              <a:t>bow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3" name="Oval 12"/>
          <p:cNvSpPr/>
          <p:nvPr/>
        </p:nvSpPr>
        <p:spPr>
          <a:xfrm>
            <a:off x="5023985" y="309226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Connector 20"/>
          <p:cNvCxnSpPr/>
          <p:nvPr/>
        </p:nvCxnSpPr>
        <p:spPr>
          <a:xfrm>
            <a:off x="7863881" y="10914884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7134696" y="563692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1891284" y="666709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9234865" y="567073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331763" y="55848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5853393" y="5788161"/>
            <a:ext cx="674910" cy="299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5532486" y="3200036"/>
            <a:ext cx="1316724" cy="24872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9798295" y="5767725"/>
            <a:ext cx="1178925" cy="1212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9541713" y="3126257"/>
            <a:ext cx="1003496" cy="1899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9109702" y="299527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10795566" y="304825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brown    towel</a:t>
            </a:r>
            <a:endParaRPr lang="en-GB" sz="8000" dirty="0" smtClean="0">
              <a:latin typeface="SassoonPrimaryInfant" panose="00000400000000000000" pitchFamily="2" charset="0"/>
            </a:endParaRP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clown    </a:t>
            </a:r>
            <a:r>
              <a:rPr lang="en-GB" sz="8800" dirty="0" smtClean="0">
                <a:latin typeface="SassoonPrimaryInfant" panose="00000400000000000000" pitchFamily="2" charset="0"/>
              </a:rPr>
              <a:t>growl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3" name="Oval 12"/>
          <p:cNvSpPr/>
          <p:nvPr/>
        </p:nvSpPr>
        <p:spPr>
          <a:xfrm>
            <a:off x="9145295" y="279504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013088" y="530867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920554" y="282212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6171848" y="2880374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9850028" y="5744535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5065466" y="279504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370066" y="525376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504595" y="277270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/>
          <p:cNvCxnSpPr/>
          <p:nvPr/>
        </p:nvCxnSpPr>
        <p:spPr>
          <a:xfrm flipV="1">
            <a:off x="9969875" y="2955025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5873239" y="5382330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10856323" y="556913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/>
          <p:cNvCxnSpPr/>
          <p:nvPr/>
        </p:nvCxnSpPr>
        <p:spPr>
          <a:xfrm>
            <a:off x="11145967" y="6958753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7389281" y="282141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11314892" y="282141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6937333" y="526017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2" name="Straight Connector 31"/>
          <p:cNvCxnSpPr/>
          <p:nvPr/>
        </p:nvCxnSpPr>
        <p:spPr>
          <a:xfrm flipV="1">
            <a:off x="11314892" y="6906297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11037977" y="7050804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>
            <a:off x="8656367" y="556913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9174392" y="556913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745846" y="1325662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frown    crown</a:t>
            </a:r>
            <a:endParaRPr lang="en-GB" sz="8000" dirty="0" smtClean="0">
              <a:latin typeface="SassoonPrimaryInfant" panose="00000400000000000000" pitchFamily="2" charset="0"/>
            </a:endParaRP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fowl       </a:t>
            </a:r>
            <a:r>
              <a:rPr lang="en-GB" sz="8800" dirty="0" smtClean="0">
                <a:latin typeface="SassoonPrimaryInfant" panose="00000400000000000000" pitchFamily="2" charset="0"/>
              </a:rPr>
              <a:t>crowd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3" name="Oval 12"/>
          <p:cNvSpPr/>
          <p:nvPr/>
        </p:nvSpPr>
        <p:spPr>
          <a:xfrm>
            <a:off x="9020478" y="276027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1123874" y="274362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6039620" y="2743623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9933691" y="5285503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851681" y="277500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055713" y="524851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9361662" y="277146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/>
          <p:cNvCxnSpPr/>
          <p:nvPr/>
        </p:nvCxnSpPr>
        <p:spPr>
          <a:xfrm flipV="1">
            <a:off x="10053538" y="2849797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5439918" y="5419001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8937786" y="523668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/>
          <p:cNvCxnSpPr/>
          <p:nvPr/>
        </p:nvCxnSpPr>
        <p:spPr>
          <a:xfrm flipV="1">
            <a:off x="8855272" y="6709973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8931742" y="6738764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val 25"/>
          <p:cNvSpPr/>
          <p:nvPr/>
        </p:nvSpPr>
        <p:spPr>
          <a:xfrm>
            <a:off x="7173310" y="263657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365831" y="272750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6304760" y="529256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9330187" y="519557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11143997" y="522414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802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478524" y="-38472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06994" y="449403"/>
            <a:ext cx="405752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u="sng" dirty="0" smtClean="0">
                <a:latin typeface="SassoonPrimaryInfant" panose="00000400000000000000" pitchFamily="2" charset="0"/>
              </a:rPr>
              <a:t>Quick read</a:t>
            </a:r>
            <a:endParaRPr lang="en-GB" sz="6000" b="1" u="sng" dirty="0">
              <a:latin typeface="SassoonPrimaryInfant" panose="00000400000000000000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91263" y="1856609"/>
            <a:ext cx="562494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SassoonPrimaryInfant" panose="00000400000000000000" pitchFamily="2" charset="0"/>
              </a:rPr>
              <a:t>b</a:t>
            </a:r>
            <a:r>
              <a:rPr lang="en-GB" sz="6600" dirty="0" smtClean="0">
                <a:latin typeface="SassoonPrimaryInfant" panose="00000400000000000000" pitchFamily="2" charset="0"/>
              </a:rPr>
              <a:t>rown</a:t>
            </a:r>
          </a:p>
          <a:p>
            <a:pPr algn="ctr"/>
            <a:r>
              <a:rPr lang="en-GB" sz="6600" dirty="0">
                <a:latin typeface="SassoonPrimaryInfant" panose="00000400000000000000" pitchFamily="2" charset="0"/>
              </a:rPr>
              <a:t>c</a:t>
            </a:r>
            <a:r>
              <a:rPr lang="en-GB" sz="6600" dirty="0" smtClean="0">
                <a:latin typeface="SassoonPrimaryInfant" panose="00000400000000000000" pitchFamily="2" charset="0"/>
              </a:rPr>
              <a:t>rowd</a:t>
            </a:r>
          </a:p>
          <a:p>
            <a:pPr algn="ctr"/>
            <a:r>
              <a:rPr lang="en-GB" sz="6600" dirty="0">
                <a:latin typeface="SassoonPrimaryInfant" panose="00000400000000000000" pitchFamily="2" charset="0"/>
              </a:rPr>
              <a:t>g</a:t>
            </a:r>
            <a:r>
              <a:rPr lang="en-GB" sz="6600" dirty="0" smtClean="0">
                <a:latin typeface="SassoonPrimaryInfant" panose="00000400000000000000" pitchFamily="2" charset="0"/>
              </a:rPr>
              <a:t>rowl</a:t>
            </a:r>
          </a:p>
          <a:p>
            <a:pPr algn="ctr"/>
            <a:r>
              <a:rPr lang="en-GB" sz="6600" dirty="0" smtClean="0">
                <a:latin typeface="SassoonPrimaryInfant" panose="00000400000000000000" pitchFamily="2" charset="0"/>
              </a:rPr>
              <a:t>frown</a:t>
            </a:r>
            <a:endParaRPr lang="en-GB" sz="6600" dirty="0" smtClean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53240" y="626337"/>
            <a:ext cx="7871419" cy="68541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r>
              <a:rPr lang="en-GB" dirty="0" smtClean="0">
                <a:latin typeface="SassoonPrimaryInfant" panose="00000400000000000000" pitchFamily="2" charset="0"/>
              </a:rPr>
              <a:t>What are the pictures</a:t>
            </a:r>
            <a:r>
              <a:rPr lang="en-GB" dirty="0" smtClean="0">
                <a:latin typeface="SassoonPrimaryInfant" panose="00000400000000000000" pitchFamily="2" charset="0"/>
              </a:rPr>
              <a:t>? </a:t>
            </a:r>
            <a:endParaRPr lang="en-GB" dirty="0">
              <a:latin typeface="SassoonPrimaryInfant" panose="00000400000000000000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ow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39845" y="1712384"/>
            <a:ext cx="9192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800" dirty="0">
              <a:latin typeface="SassoonPrimaryInfant" panose="00000400000000000000" pitchFamily="2" charset="0"/>
            </a:endParaRPr>
          </a:p>
        </p:txBody>
      </p:sp>
      <p:pic>
        <p:nvPicPr>
          <p:cNvPr id="6" name="Picture 5" descr="Towel - Wikipedi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066" y="1772392"/>
            <a:ext cx="3168991" cy="2712128"/>
          </a:xfrm>
          <a:prstGeom prst="rect">
            <a:avLst/>
          </a:prstGeom>
        </p:spPr>
      </p:pic>
      <p:pic>
        <p:nvPicPr>
          <p:cNvPr id="8" name="Picture 7" descr="Clown, Zacatecas, Mexico | Clown at Zacatecas Arts and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853" y="1772392"/>
            <a:ext cx="3574742" cy="2384325"/>
          </a:xfrm>
          <a:prstGeom prst="rect">
            <a:avLst/>
          </a:prstGeom>
        </p:spPr>
      </p:pic>
      <p:pic>
        <p:nvPicPr>
          <p:cNvPr id="9" name="Picture 8" descr="A Glimpse Into My World: Mobile Advertisements: Main Roun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8328" y="1635340"/>
            <a:ext cx="300228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03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53240" y="626337"/>
            <a:ext cx="7871419" cy="68541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r>
              <a:rPr lang="en-GB" dirty="0" smtClean="0">
                <a:latin typeface="SassoonPrimaryInfant" panose="00000400000000000000" pitchFamily="2" charset="0"/>
              </a:rPr>
              <a:t>What are the pictures</a:t>
            </a:r>
            <a:r>
              <a:rPr lang="en-GB" dirty="0" smtClean="0">
                <a:latin typeface="SassoonPrimaryInfant" panose="00000400000000000000" pitchFamily="2" charset="0"/>
              </a:rPr>
              <a:t>? </a:t>
            </a:r>
            <a:endParaRPr lang="en-GB" dirty="0">
              <a:latin typeface="SassoonPrimaryInfant" panose="00000400000000000000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ow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39845" y="1712384"/>
            <a:ext cx="9192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800" dirty="0">
              <a:latin typeface="SassoonPrimaryInfant" panose="00000400000000000000" pitchFamily="2" charset="0"/>
            </a:endParaRPr>
          </a:p>
        </p:txBody>
      </p:sp>
      <p:pic>
        <p:nvPicPr>
          <p:cNvPr id="6" name="Picture 5" descr="Towel - Wikipedi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066" y="1772392"/>
            <a:ext cx="3168991" cy="2712128"/>
          </a:xfrm>
          <a:prstGeom prst="rect">
            <a:avLst/>
          </a:prstGeom>
        </p:spPr>
      </p:pic>
      <p:pic>
        <p:nvPicPr>
          <p:cNvPr id="8" name="Picture 7" descr="Clown, Zacatecas, Mexico | Clown at Zacatecas Arts and ..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853" y="1772392"/>
            <a:ext cx="3574742" cy="2384325"/>
          </a:xfrm>
          <a:prstGeom prst="rect">
            <a:avLst/>
          </a:prstGeom>
        </p:spPr>
      </p:pic>
      <p:pic>
        <p:nvPicPr>
          <p:cNvPr id="9" name="Picture 8" descr="A Glimpse Into My World: Mobile Advertisements: Main Roun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8328" y="1635340"/>
            <a:ext cx="3002280" cy="4191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87944" y="4847208"/>
            <a:ext cx="24591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SassoonPrimaryInfant" panose="00000400000000000000" pitchFamily="2" charset="0"/>
              </a:rPr>
              <a:t>towel</a:t>
            </a:r>
            <a:endParaRPr lang="en-GB" sz="4000" dirty="0">
              <a:latin typeface="SassoonPrimaryInfant" panose="000004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308769" y="5735080"/>
            <a:ext cx="136139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latin typeface="SassoonPrimaryInfant" panose="00000400000000000000" pitchFamily="2" charset="0"/>
              </a:rPr>
              <a:t>frown</a:t>
            </a:r>
            <a:endParaRPr lang="en-GB" sz="4000" dirty="0">
              <a:latin typeface="SassoonPrimaryInfant" panose="000004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055546" y="4484520"/>
            <a:ext cx="137101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latin typeface="SassoonPrimaryInfant" panose="00000400000000000000" pitchFamily="2" charset="0"/>
              </a:rPr>
              <a:t>clown</a:t>
            </a:r>
            <a:endParaRPr lang="en-GB" sz="40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777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town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21469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brown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7255" y="1705159"/>
            <a:ext cx="202642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23556" y="4215825"/>
            <a:ext cx="2052251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760271" y="2194100"/>
            <a:ext cx="19496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down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310461" y="4373128"/>
            <a:ext cx="185382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growl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310461" y="4088259"/>
            <a:ext cx="205438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494217" y="2035680"/>
            <a:ext cx="205438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9" grpId="0" animBg="1"/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191BF39-9366-4646-9203-6E5E3C2C611C}">
  <ds:schemaRefs>
    <ds:schemaRef ds:uri="http://purl.org/dc/elements/1.1/"/>
    <ds:schemaRef ds:uri="http://schemas.microsoft.com/office/2006/metadata/properties"/>
    <ds:schemaRef ds:uri="12ff2bfd-3816-4c27-8fb4-617a10ce9654"/>
    <ds:schemaRef ds:uri="688cfe0b-51d0-4f5c-adf2-00b4769f849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6935</TotalTime>
  <Words>342</Words>
  <Application>Microsoft Office PowerPoint</Application>
  <PresentationFormat>Widescreen</PresentationFormat>
  <Paragraphs>100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Liz Kitchen</cp:lastModifiedBy>
  <cp:revision>106</cp:revision>
  <dcterms:created xsi:type="dcterms:W3CDTF">2020-12-05T23:17:41Z</dcterms:created>
  <dcterms:modified xsi:type="dcterms:W3CDTF">2021-02-18T19:12:18Z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