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307" r:id="rId5"/>
    <p:sldId id="258" r:id="rId6"/>
    <p:sldId id="286" r:id="rId7"/>
    <p:sldId id="262" r:id="rId8"/>
    <p:sldId id="303" r:id="rId9"/>
    <p:sldId id="304" r:id="rId10"/>
    <p:sldId id="305" r:id="rId11"/>
    <p:sldId id="301" r:id="rId12"/>
    <p:sldId id="306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15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different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thought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eyes</a:t>
            </a:r>
            <a:endParaRPr lang="en-GB" sz="3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70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50474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graphemes: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oo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oo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err="1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ar</a:t>
              </a:r>
              <a:r>
                <a:rPr lang="en-GB" sz="9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GB" sz="9600" b="1" u="sng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or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9951" y="87212"/>
            <a:ext cx="329055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Revisit/Teach/Practise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251490" y="1398312"/>
            <a:ext cx="781120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too  </a:t>
            </a:r>
            <a:r>
              <a:rPr lang="en-GB" sz="8000" dirty="0" smtClean="0">
                <a:latin typeface="SassoonPrimaryInfant" panose="00000400000000000000" pitchFamily="2" charset="0"/>
              </a:rPr>
              <a:t>	     zoo</a:t>
            </a:r>
          </a:p>
          <a:p>
            <a:endParaRPr lang="en-GB" sz="8000" dirty="0" smtClean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boot	    hoof        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937860" y="1049717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ai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709023" y="49740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904023" y="492016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4831312" y="505933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516706" y="499493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8694002" y="251947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9065499" y="2564999"/>
            <a:ext cx="633991" cy="3497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9017333" y="5048627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831312" y="2660066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4415819" y="254524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8463234" y="49740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look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foot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cook   		</a:t>
            </a:r>
            <a:r>
              <a:rPr lang="en-GB" sz="8800" dirty="0" smtClean="0">
                <a:latin typeface="SassoonPrimaryInfant" panose="00000400000000000000" pitchFamily="2" charset="0"/>
              </a:rPr>
              <a:t>good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ee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440839" y="24827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415186" y="2548663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/>
          <p:nvPr/>
        </p:nvSpPr>
        <p:spPr>
          <a:xfrm>
            <a:off x="11391013" y="50383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8338216" y="3623477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279252" y="5097257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0097598" y="25277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015832" y="248277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419615" y="50383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9702901" y="503838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>
            <a:off x="9086099" y="2593111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5460630" y="5135380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8653662" y="248099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5011724" y="502671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64535" y="1381350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farmyard   jar</a:t>
            </a:r>
          </a:p>
          <a:p>
            <a:endParaRPr lang="en-GB" sz="88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market    park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igh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5610541" y="335996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394585" y="2621444"/>
            <a:ext cx="613566" cy="1041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7247158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158220" y="51437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9179613" y="501280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7748986" y="2566832"/>
            <a:ext cx="776122" cy="54612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9510504" y="5118068"/>
            <a:ext cx="682876" cy="2570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490276" y="2548632"/>
            <a:ext cx="655691" cy="871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5100012" y="251761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760369" y="512546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8894158" y="256487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8884" y="2454589"/>
            <a:ext cx="188992" cy="20728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9994" y="5125466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57073" y="5006157"/>
            <a:ext cx="188992" cy="207282"/>
          </a:xfrm>
          <a:prstGeom prst="rect">
            <a:avLst/>
          </a:prstGeom>
        </p:spPr>
      </p:pic>
      <p:sp>
        <p:nvSpPr>
          <p:cNvPr id="26" name="Oval 25"/>
          <p:cNvSpPr/>
          <p:nvPr/>
        </p:nvSpPr>
        <p:spPr>
          <a:xfrm>
            <a:off x="6520673" y="250910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4" name="Straight Connector 33"/>
          <p:cNvCxnSpPr/>
          <p:nvPr/>
        </p:nvCxnSpPr>
        <p:spPr>
          <a:xfrm>
            <a:off x="5760031" y="5130920"/>
            <a:ext cx="682876" cy="25704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val 34"/>
          <p:cNvSpPr/>
          <p:nvPr/>
        </p:nvSpPr>
        <p:spPr>
          <a:xfrm>
            <a:off x="5220801" y="505962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65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40630" y="1373794"/>
            <a:ext cx="742206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cornet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800" dirty="0" smtClean="0">
                <a:latin typeface="SassoonPrimaryInfant" panose="00000400000000000000" pitchFamily="2" charset="0"/>
              </a:rPr>
              <a:t>torn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fort	    forlorn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oa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368057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5173726" y="2612829"/>
            <a:ext cx="807953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10169236" y="4953919"/>
            <a:ext cx="188017" cy="1846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232521" y="5022915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857915" y="24890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882652" y="492592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3304" y="4970955"/>
            <a:ext cx="188992" cy="20728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31233" y="4919274"/>
            <a:ext cx="188992" cy="207282"/>
          </a:xfrm>
          <a:prstGeom prst="rect">
            <a:avLst/>
          </a:prstGeom>
        </p:spPr>
      </p:pic>
      <p:cxnSp>
        <p:nvCxnSpPr>
          <p:cNvPr id="26" name="Straight Connector 25"/>
          <p:cNvCxnSpPr/>
          <p:nvPr/>
        </p:nvCxnSpPr>
        <p:spPr>
          <a:xfrm>
            <a:off x="9810704" y="2628346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9331837" y="5061587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9043004" y="496459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686708" y="246325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2798" y="2560244"/>
            <a:ext cx="188992" cy="20728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2475" y="2524705"/>
            <a:ext cx="188992" cy="207282"/>
          </a:xfrm>
          <a:prstGeom prst="rect">
            <a:avLst/>
          </a:prstGeom>
        </p:spPr>
      </p:pic>
      <p:sp>
        <p:nvSpPr>
          <p:cNvPr id="34" name="Oval 33"/>
          <p:cNvSpPr/>
          <p:nvPr/>
        </p:nvSpPr>
        <p:spPr>
          <a:xfrm>
            <a:off x="7317658" y="251402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5" name="Straight Connector 34"/>
          <p:cNvCxnSpPr/>
          <p:nvPr/>
        </p:nvCxnSpPr>
        <p:spPr>
          <a:xfrm>
            <a:off x="8215070" y="5046251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922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we swap any of the words below so the sentence still makes sense?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14817" y="2859422"/>
            <a:ext cx="906850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The shop is on the corner.</a:t>
            </a:r>
            <a:endParaRPr lang="en-GB" sz="28700" dirty="0"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1681" y="5414971"/>
            <a:ext cx="20949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church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88880" y="5398960"/>
            <a:ext cx="15007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right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486631" y="5401422"/>
            <a:ext cx="1707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shark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286309" y="5322607"/>
            <a:ext cx="1471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boat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58866" y="426744"/>
            <a:ext cx="1003313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Can we swap any of the words below so the sentence still makes sense?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4004" y="2914840"/>
            <a:ext cx="880503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600" dirty="0" smtClean="0">
                <a:latin typeface="SassoonPrimaryInfant" panose="00000400000000000000" pitchFamily="2" charset="0"/>
              </a:rPr>
              <a:t>She was worn red shorts.</a:t>
            </a:r>
            <a:endParaRPr lang="en-GB" sz="28700" dirty="0"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7141" y="5398960"/>
            <a:ext cx="1782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boots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552582" y="5414971"/>
            <a:ext cx="17427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boats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701145" y="5398960"/>
            <a:ext cx="15087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seen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204533" y="5398960"/>
            <a:ext cx="9605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993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Shall we look for the cookbook? 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04409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It was a hard test that made Jordan feel forlorn.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8207" y="1665155"/>
            <a:ext cx="10894830" cy="1778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672540"/>
            <a:ext cx="10523843" cy="16693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191BF39-9366-4646-9203-6E5E3C2C611C}">
  <ds:schemaRefs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12ff2bfd-3816-4c27-8fb4-617a10ce9654"/>
    <ds:schemaRef ds:uri="http://schemas.microsoft.com/office/2006/documentManagement/types"/>
    <ds:schemaRef ds:uri="http://schemas.openxmlformats.org/package/2006/metadata/core-properties"/>
    <ds:schemaRef ds:uri="688cfe0b-51d0-4f5c-adf2-00b4769f8493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5413</TotalTime>
  <Words>418</Words>
  <Application>Microsoft Office PowerPoint</Application>
  <PresentationFormat>Widescreen</PresentationFormat>
  <Paragraphs>97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84</cp:revision>
  <dcterms:created xsi:type="dcterms:W3CDTF">2020-12-05T23:17:41Z</dcterms:created>
  <dcterms:modified xsi:type="dcterms:W3CDTF">2021-02-08T08:03:09Z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