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7" r:id="rId5"/>
    <p:sldId id="258" r:id="rId6"/>
    <p:sldId id="286" r:id="rId7"/>
    <p:sldId id="309" r:id="rId8"/>
    <p:sldId id="262" r:id="rId9"/>
    <p:sldId id="303" r:id="rId10"/>
    <p:sldId id="304" r:id="rId11"/>
    <p:sldId id="301" r:id="rId12"/>
    <p:sldId id="306" r:id="rId13"/>
    <p:sldId id="307" r:id="rId14"/>
    <p:sldId id="308" r:id="rId15"/>
    <p:sldId id="28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22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94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thought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different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eyes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 or commonly used.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assoonPrimaryInfant" panose="00000400000000000000" pitchFamily="2" charset="0"/>
              </a:rPr>
              <a:t>Remember…</a:t>
            </a: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2686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74868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r</a:t>
            </a: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u</a:t>
            </a: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g</a:t>
            </a:r>
          </a:p>
        </p:txBody>
      </p:sp>
      <p:sp>
        <p:nvSpPr>
          <p:cNvPr id="9" name="Rectangle 8"/>
          <p:cNvSpPr/>
          <p:nvPr/>
        </p:nvSpPr>
        <p:spPr>
          <a:xfrm>
            <a:off x="1427337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p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66425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j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01073" y="1387003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40707" y="1643608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SassoonPrimaryInfant" panose="00000400000000000000" pitchFamily="2" charset="0"/>
              </a:rPr>
              <a:t>ring</a:t>
            </a:r>
            <a:r>
              <a:rPr lang="en-GB" sz="8000" dirty="0">
                <a:latin typeface="SassoonPrimaryInfant" panose="00000400000000000000" pitchFamily="2" charset="0"/>
              </a:rPr>
              <a:t>			</a:t>
            </a:r>
            <a:r>
              <a:rPr lang="en-GB" sz="8800" dirty="0">
                <a:latin typeface="SassoonPrimaryInfant" panose="00000400000000000000" pitchFamily="2" charset="0"/>
              </a:rPr>
              <a:t>song</a:t>
            </a:r>
            <a:r>
              <a:rPr lang="en-GB" sz="8000" dirty="0">
                <a:latin typeface="SassoonPrimaryInfant" panose="00000400000000000000" pitchFamily="2" charset="0"/>
              </a:rPr>
              <a:t>  </a:t>
            </a: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8800" dirty="0">
                <a:latin typeface="SassoonPrimaryInfant" panose="00000400000000000000" pitchFamily="2" charset="0"/>
              </a:rPr>
              <a:t>long	    thing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6217758" y="27592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648240" y="27592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7863881" y="1091488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6557413" y="53229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218313" y="53631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0587189" y="28521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929807" y="285419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027573" y="532918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950691" y="5363148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950691" y="2852380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917710" y="5443108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0469169" y="5426074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9478691" y="2906359"/>
            <a:ext cx="92127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wait        Gail</a:t>
            </a:r>
            <a:endParaRPr lang="en-GB" sz="8000" dirty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hail		    </a:t>
            </a:r>
            <a:r>
              <a:rPr lang="en-GB" sz="8800" dirty="0">
                <a:latin typeface="SassoonPrimaryInfant" panose="00000400000000000000" pitchFamily="2" charset="0"/>
              </a:rPr>
              <a:t>  pain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816435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47887" y="506134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205789" y="252060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810313" y="260593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208561" y="5124509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5239708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158003" y="50391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642620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9802041" y="50275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10474009" y="261760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493170" y="514666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913" y="4091079"/>
            <a:ext cx="2497159" cy="1872869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11152440" y="50275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0878" y="135877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see</a:t>
            </a:r>
            <a:r>
              <a:rPr lang="en-GB" sz="8000" dirty="0">
                <a:latin typeface="SassoonPrimaryInfant" panose="00000400000000000000" pitchFamily="2" charset="0"/>
              </a:rPr>
              <a:t> 		   </a:t>
            </a:r>
            <a:r>
              <a:rPr lang="en-GB" sz="8800" dirty="0">
                <a:latin typeface="SassoonPrimaryInfant" panose="00000400000000000000" pitchFamily="2" charset="0"/>
              </a:rPr>
              <a:t>feel</a:t>
            </a:r>
            <a:r>
              <a:rPr lang="en-GB" sz="8000" dirty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weep	      </a:t>
            </a:r>
            <a:r>
              <a:rPr lang="en-GB" sz="8800" dirty="0">
                <a:latin typeface="SassoonPrimaryInfant" panose="00000400000000000000" pitchFamily="2" charset="0"/>
              </a:rPr>
              <a:t>feet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4" name="Oval 13"/>
          <p:cNvSpPr/>
          <p:nvPr/>
        </p:nvSpPr>
        <p:spPr>
          <a:xfrm>
            <a:off x="5172135" y="24439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024094" y="252575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5717795" y="5167272"/>
            <a:ext cx="694096" cy="66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9088857" y="2629398"/>
            <a:ext cx="821312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556627" y="254909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2962" y="5081547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7637" y="2525757"/>
            <a:ext cx="188992" cy="2072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0487" y="5081547"/>
            <a:ext cx="188992" cy="2072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9437" y="5001242"/>
            <a:ext cx="188992" cy="207282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 flipV="1">
            <a:off x="10960993" y="252575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11145967" y="508154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47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33883" y="4110182"/>
            <a:ext cx="1723080" cy="226298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5967" y="2846558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022009" y="-129692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	ng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55894" y="802894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>
                <a:latin typeface="SassoonPrimaryInfant" panose="00000400000000000000" pitchFamily="2" charset="0"/>
              </a:rPr>
              <a:t>Quick read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19054" y="1883242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rang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hang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aim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seem</a:t>
            </a: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ng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48659" y="1901763"/>
            <a:ext cx="76648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Have you seen the rain?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25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ng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89924" y="2409594"/>
            <a:ext cx="83977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Is it the start of the week?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ng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4446" y="2409594"/>
            <a:ext cx="981730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Will you use bait to catch fish?</a:t>
            </a:r>
          </a:p>
        </p:txBody>
      </p:sp>
      <p:pic>
        <p:nvPicPr>
          <p:cNvPr id="2" name="Picture 1" descr="File:Spoon-bait 2008 G1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254" y="4017500"/>
            <a:ext cx="3299257" cy="214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5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Read or write application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ping-pong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9208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sail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56" y="1728855"/>
            <a:ext cx="303848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426093"/>
            <a:ext cx="236859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main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963605" y="4556679"/>
            <a:ext cx="15429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deep</a:t>
            </a:r>
          </a:p>
        </p:txBody>
      </p:sp>
      <p:sp>
        <p:nvSpPr>
          <p:cNvPr id="9" name="Rectangle 8"/>
          <p:cNvSpPr/>
          <p:nvPr/>
        </p:nvSpPr>
        <p:spPr>
          <a:xfrm>
            <a:off x="6632217" y="4426093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655509" y="1728855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91BF39-9366-4646-9203-6E5E3C2C611C}">
  <ds:schemaRefs>
    <ds:schemaRef ds:uri="http://schemas.microsoft.com/office/2006/documentManagement/types"/>
    <ds:schemaRef ds:uri="12ff2bfd-3816-4c27-8fb4-617a10ce9654"/>
    <ds:schemaRef ds:uri="688cfe0b-51d0-4f5c-adf2-00b4769f8493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6652</TotalTime>
  <Words>406</Words>
  <Application>Microsoft Office PowerPoint</Application>
  <PresentationFormat>Widescreen</PresentationFormat>
  <Paragraphs>101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94</cp:revision>
  <dcterms:created xsi:type="dcterms:W3CDTF">2020-12-05T23:17:41Z</dcterms:created>
  <dcterms:modified xsi:type="dcterms:W3CDTF">2021-02-08T08:01:15Z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