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3" r:id="rId3"/>
    <p:sldId id="280" r:id="rId4"/>
    <p:sldId id="314" r:id="rId5"/>
    <p:sldId id="315" r:id="rId6"/>
    <p:sldId id="313" r:id="rId7"/>
    <p:sldId id="323" r:id="rId8"/>
    <p:sldId id="316" r:id="rId9"/>
    <p:sldId id="330" r:id="rId10"/>
    <p:sldId id="331" r:id="rId11"/>
    <p:sldId id="271" r:id="rId12"/>
    <p:sldId id="332" r:id="rId13"/>
    <p:sldId id="31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2153" autoAdjust="0"/>
  </p:normalViewPr>
  <p:slideViewPr>
    <p:cSldViewPr snapToGrid="0">
      <p:cViewPr varScale="1">
        <p:scale>
          <a:sx n="67" d="100"/>
          <a:sy n="67" d="100"/>
        </p:scale>
        <p:origin x="85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A9D57-4C81-4D39-B168-B0894D8A104B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EEC769-C882-47CA-B502-8D730A460C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945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6296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EC769-C882-47CA-B502-8D730A460CE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017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EC769-C882-47CA-B502-8D730A460CE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001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EC769-C882-47CA-B502-8D730A460CE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3559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EC769-C882-47CA-B502-8D730A460CE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1478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EC769-C882-47CA-B502-8D730A460CE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5515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EC769-C882-47CA-B502-8D730A460CE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13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EC769-C882-47CA-B502-8D730A460CE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5135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EC769-C882-47CA-B502-8D730A460CE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057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5B8FF-AFBE-4220-84BE-0DD42EFF3A0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5A1F5-3A5C-4C51-A2EC-588E4DF90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254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5B8FF-AFBE-4220-84BE-0DD42EFF3A0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5A1F5-3A5C-4C51-A2EC-588E4DF90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750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5B8FF-AFBE-4220-84BE-0DD42EFF3A0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5A1F5-3A5C-4C51-A2EC-588E4DF90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435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5B8FF-AFBE-4220-84BE-0DD42EFF3A0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5A1F5-3A5C-4C51-A2EC-588E4DF90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848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5B8FF-AFBE-4220-84BE-0DD42EFF3A0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5A1F5-3A5C-4C51-A2EC-588E4DF90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351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5B8FF-AFBE-4220-84BE-0DD42EFF3A0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5A1F5-3A5C-4C51-A2EC-588E4DF90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848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5B8FF-AFBE-4220-84BE-0DD42EFF3A0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5A1F5-3A5C-4C51-A2EC-588E4DF90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05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5B8FF-AFBE-4220-84BE-0DD42EFF3A0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5A1F5-3A5C-4C51-A2EC-588E4DF90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887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5B8FF-AFBE-4220-84BE-0DD42EFF3A0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5A1F5-3A5C-4C51-A2EC-588E4DF90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532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5B8FF-AFBE-4220-84BE-0DD42EFF3A0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5A1F5-3A5C-4C51-A2EC-588E4DF90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930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5B8FF-AFBE-4220-84BE-0DD42EFF3A0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5A1F5-3A5C-4C51-A2EC-588E4DF90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153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5B8FF-AFBE-4220-84BE-0DD42EFF3A0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5A1F5-3A5C-4C51-A2EC-588E4DF90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98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spellzone.com/word_lists/list-209198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94358" y="2491705"/>
            <a:ext cx="4931802" cy="369331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b="1" dirty="0">
                <a:latin typeface="SassoonPrimaryInfant" panose="00000400000000000000" pitchFamily="2" charset="0"/>
              </a:rPr>
              <a:t>Don’t forget to challenge yourself writing the Year 2 </a:t>
            </a:r>
          </a:p>
          <a:p>
            <a:pPr algn="ctr">
              <a:defRPr/>
            </a:pPr>
            <a:r>
              <a:rPr lang="en-GB" sz="3600" b="1" dirty="0">
                <a:latin typeface="SassoonPrimaryInfant" panose="00000400000000000000" pitchFamily="2" charset="0"/>
              </a:rPr>
              <a:t>CEW you find tricky. </a:t>
            </a:r>
          </a:p>
          <a:p>
            <a:pPr algn="ctr">
              <a:defRPr/>
            </a:pPr>
            <a:r>
              <a:rPr lang="en-GB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Don’t go for the easy ones </a:t>
            </a:r>
            <a:r>
              <a:rPr lang="en-GB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  <a:sym typeface="Wingdings" panose="05000000000000000000" pitchFamily="2" charset="2"/>
              </a:rPr>
              <a:t>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7111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723696" y="5865369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66BD82-76E6-4944-94CC-BEB984C82F1E}"/>
              </a:ext>
            </a:extLst>
          </p:cNvPr>
          <p:cNvSpPr txBox="1"/>
          <p:nvPr/>
        </p:nvSpPr>
        <p:spPr>
          <a:xfrm>
            <a:off x="799381" y="339305"/>
            <a:ext cx="27432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Infant"/>
                <a:ea typeface="+mn-ea"/>
                <a:cs typeface="Calibri"/>
              </a:rPr>
              <a:t>ou</a:t>
            </a:r>
            <a:endParaRPr kumimoji="0" lang="en-GB" sz="6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Infant"/>
              <a:ea typeface="+mn-ea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E89569-7DFF-44BE-9E0E-F4DCF733B88D}"/>
              </a:ext>
            </a:extLst>
          </p:cNvPr>
          <p:cNvSpPr txBox="1"/>
          <p:nvPr/>
        </p:nvSpPr>
        <p:spPr>
          <a:xfrm>
            <a:off x="3991154" y="339304"/>
            <a:ext cx="27432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Infant"/>
                <a:ea typeface="+mn-ea"/>
                <a:cs typeface="Calibri"/>
              </a:rPr>
              <a:t>oe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44C46F-7EAA-4C50-BD5F-4A2883D77A24}"/>
              </a:ext>
            </a:extLst>
          </p:cNvPr>
          <p:cNvSpPr txBox="1"/>
          <p:nvPr/>
        </p:nvSpPr>
        <p:spPr>
          <a:xfrm>
            <a:off x="1503871" y="3229154"/>
            <a:ext cx="27432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Infant"/>
                <a:ea typeface="+mn-ea"/>
                <a:cs typeface="Calibri"/>
              </a:rPr>
              <a:t>u_e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1A0BA4-F077-4F66-8D2F-6658353A58C0}"/>
              </a:ext>
            </a:extLst>
          </p:cNvPr>
          <p:cNvSpPr txBox="1"/>
          <p:nvPr/>
        </p:nvSpPr>
        <p:spPr>
          <a:xfrm>
            <a:off x="4551871" y="2999116"/>
            <a:ext cx="27432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Infant"/>
                <a:ea typeface="+mn-ea"/>
                <a:cs typeface="Calibri"/>
              </a:rPr>
              <a:t>ea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5FE153-F685-48FA-96A0-B1DF8B49DFA4}"/>
              </a:ext>
            </a:extLst>
          </p:cNvPr>
          <p:cNvSpPr txBox="1"/>
          <p:nvPr/>
        </p:nvSpPr>
        <p:spPr>
          <a:xfrm>
            <a:off x="7024777" y="770625"/>
            <a:ext cx="27432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Infant"/>
                <a:ea typeface="+mn-ea"/>
                <a:cs typeface="Calibri"/>
              </a:rPr>
              <a:t>a_e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CFF600-A4B9-477E-BE4F-E062CC8E3A25}"/>
              </a:ext>
            </a:extLst>
          </p:cNvPr>
          <p:cNvSpPr txBox="1"/>
          <p:nvPr/>
        </p:nvSpPr>
        <p:spPr>
          <a:xfrm>
            <a:off x="6349041" y="2323380"/>
            <a:ext cx="27432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Infant"/>
                <a:ea typeface="+mn-ea"/>
                <a:cs typeface="Calibri"/>
              </a:rPr>
              <a:t>i_e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BD02E4-D272-44A4-8F13-F210A7B36285}"/>
              </a:ext>
            </a:extLst>
          </p:cNvPr>
          <p:cNvSpPr txBox="1"/>
          <p:nvPr/>
        </p:nvSpPr>
        <p:spPr>
          <a:xfrm>
            <a:off x="1920815" y="1547003"/>
            <a:ext cx="27432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Infant"/>
                <a:ea typeface="+mn-ea"/>
                <a:cs typeface="Calibri"/>
              </a:rPr>
              <a:t>o_e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264DC5-9AD5-4032-928A-B68FAFBF6319}"/>
              </a:ext>
            </a:extLst>
          </p:cNvPr>
          <p:cNvSpPr txBox="1"/>
          <p:nvPr/>
        </p:nvSpPr>
        <p:spPr>
          <a:xfrm>
            <a:off x="4983192" y="4753154"/>
            <a:ext cx="27432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Infant"/>
                <a:ea typeface="+mn-ea"/>
                <a:cs typeface="Calibri"/>
              </a:rPr>
              <a:t>ph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92DAA2-489E-43E6-BB8A-C22EC0F32B22}"/>
              </a:ext>
            </a:extLst>
          </p:cNvPr>
          <p:cNvSpPr txBox="1"/>
          <p:nvPr/>
        </p:nvSpPr>
        <p:spPr>
          <a:xfrm>
            <a:off x="8721305" y="2869719"/>
            <a:ext cx="27432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600" dirty="0" err="1" smtClean="0">
                <a:solidFill>
                  <a:prstClr val="black"/>
                </a:solidFill>
                <a:latin typeface="SassoonPrimaryInfant"/>
                <a:cs typeface="Calibri"/>
              </a:rPr>
              <a:t>igh</a:t>
            </a:r>
            <a:endParaRPr kumimoji="0" lang="en-GB" sz="6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Infant"/>
              <a:ea typeface="+mn-ea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3AAF15-3F8D-4EAF-8A92-88FAA9C29DAF}"/>
              </a:ext>
            </a:extLst>
          </p:cNvPr>
          <p:cNvSpPr txBox="1"/>
          <p:nvPr/>
        </p:nvSpPr>
        <p:spPr>
          <a:xfrm>
            <a:off x="1015041" y="5313871"/>
            <a:ext cx="27432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Infant"/>
                <a:ea typeface="+mn-ea"/>
                <a:cs typeface="Calibri"/>
              </a:rPr>
              <a:t>e_e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60708BB-7867-4AFB-99EF-791A2FB50FD9}"/>
              </a:ext>
            </a:extLst>
          </p:cNvPr>
          <p:cNvSpPr txBox="1"/>
          <p:nvPr/>
        </p:nvSpPr>
        <p:spPr>
          <a:xfrm>
            <a:off x="9857116" y="224285"/>
            <a:ext cx="27432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600" dirty="0" err="1" smtClean="0">
                <a:solidFill>
                  <a:prstClr val="black"/>
                </a:solidFill>
                <a:latin typeface="SassoonPrimaryInfant"/>
                <a:cs typeface="Calibri"/>
              </a:rPr>
              <a:t>th</a:t>
            </a:r>
            <a:endParaRPr kumimoji="0" lang="en-GB" sz="6600" b="0" i="0" u="none" strike="noStrike" kern="1200" cap="none" spc="0" normalizeH="0" baseline="0" noProof="0" dirty="0" err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Infant"/>
              <a:ea typeface="+mn-ea"/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FB8D1FF-B6D4-4425-A04E-6358CF70339F}"/>
              </a:ext>
            </a:extLst>
          </p:cNvPr>
          <p:cNvSpPr txBox="1"/>
          <p:nvPr/>
        </p:nvSpPr>
        <p:spPr>
          <a:xfrm>
            <a:off x="7513607" y="4206814"/>
            <a:ext cx="27432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Infant"/>
                <a:ea typeface="+mn-ea"/>
                <a:cs typeface="Calibri"/>
              </a:rPr>
              <a:t>ie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E600971-DFED-442E-B228-F1CEB446164C}"/>
              </a:ext>
            </a:extLst>
          </p:cNvPr>
          <p:cNvSpPr txBox="1"/>
          <p:nvPr/>
        </p:nvSpPr>
        <p:spPr>
          <a:xfrm>
            <a:off x="10245306" y="1547002"/>
            <a:ext cx="27432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600" dirty="0" err="1" smtClean="0">
                <a:solidFill>
                  <a:prstClr val="black"/>
                </a:solidFill>
                <a:latin typeface="SassoonPrimaryInfant"/>
                <a:cs typeface="Calibri"/>
              </a:rPr>
              <a:t>th</a:t>
            </a:r>
            <a:endParaRPr kumimoji="0" lang="en-GB" sz="6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Infant"/>
              <a:ea typeface="+mn-ea"/>
              <a:cs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9FF2C7C-21BD-41F5-BF8C-025430792350}"/>
              </a:ext>
            </a:extLst>
          </p:cNvPr>
          <p:cNvSpPr txBox="1"/>
          <p:nvPr/>
        </p:nvSpPr>
        <p:spPr>
          <a:xfrm>
            <a:off x="9857116" y="4206814"/>
            <a:ext cx="27432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600" dirty="0" smtClean="0">
                <a:solidFill>
                  <a:prstClr val="black"/>
                </a:solidFill>
                <a:latin typeface="SassoonPrimaryInfant"/>
                <a:cs typeface="Calibri"/>
              </a:rPr>
              <a:t>au</a:t>
            </a:r>
            <a:endParaRPr kumimoji="0" lang="en-GB" sz="6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Infant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9156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44118" y="141775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1229903"/>
            <a:ext cx="954821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Today we will be learning a new alternative spelling for the </a:t>
            </a:r>
            <a:r>
              <a:rPr lang="en-GB" sz="7200" b="1" u="sng" dirty="0">
                <a:solidFill>
                  <a:srgbClr val="FF0000"/>
                </a:solidFill>
                <a:latin typeface="SassoonPrimaryInfant" panose="00000400000000000000" pitchFamily="2" charset="0"/>
              </a:rPr>
              <a:t>u</a:t>
            </a:r>
            <a:r>
              <a:rPr lang="en-GB" sz="72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r</a:t>
            </a:r>
            <a:r>
              <a:rPr lang="en-GB" sz="4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4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sound. </a:t>
            </a:r>
            <a:endParaRPr lang="en-GB" sz="4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algn="ctr"/>
            <a:endParaRPr lang="en-GB" sz="4400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algn="ctr"/>
            <a:r>
              <a:rPr lang="en-GB" sz="4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Today this sound will be spelt using the following graphemes…</a:t>
            </a:r>
            <a:endParaRPr lang="en-GB" sz="48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algn="ctr"/>
            <a:r>
              <a:rPr lang="en-GB" sz="80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ear</a:t>
            </a:r>
            <a:r>
              <a:rPr lang="en-GB" sz="8000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endParaRPr lang="en-GB" sz="8000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1026" name="Picture 2" descr="Teacher Cartoon Clip Art - Female Teacher Clip Art , Free Transparent  Clipart - ClipartKe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92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5186" y="348209"/>
            <a:ext cx="3466814" cy="718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8440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69802" y="138046"/>
            <a:ext cx="9005094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Today we are learning the alternative</a:t>
            </a:r>
          </a:p>
          <a:p>
            <a:pPr algn="ctr"/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spelling for the </a:t>
            </a:r>
            <a:r>
              <a:rPr lang="en-GB" sz="4000" b="1" u="sng" dirty="0">
                <a:solidFill>
                  <a:srgbClr val="FF0000"/>
                </a:solidFill>
                <a:latin typeface="SassoonPrimaryInfant" panose="00000400000000000000" pitchFamily="2" charset="0"/>
              </a:rPr>
              <a:t>u</a:t>
            </a:r>
            <a:r>
              <a:rPr lang="en-GB" sz="40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r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sound- </a:t>
            </a:r>
            <a:r>
              <a:rPr lang="en-GB" sz="72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ear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988677" y="2286000"/>
            <a:ext cx="496613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learn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083270" y="4351283"/>
            <a:ext cx="299545" cy="3353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4635063" y="4351283"/>
            <a:ext cx="2033751" cy="31531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7322576" y="4382814"/>
            <a:ext cx="299545" cy="3353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2" descr="Teacher Cartoon Clip Art - Female Teacher Clip Art , Free Transparent  Clipart - ClipartKe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92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8337" y="1685546"/>
            <a:ext cx="2734672" cy="566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42697" y="5213811"/>
            <a:ext cx="1029519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What strategies could we use to help us </a:t>
            </a:r>
          </a:p>
          <a:p>
            <a:pPr algn="ctr"/>
            <a:r>
              <a:rPr lang="en-GB" sz="4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decide which graphemes we need?</a:t>
            </a:r>
            <a:endParaRPr lang="en-GB" sz="48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9407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679032" y="2286000"/>
            <a:ext cx="627578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>
                <a:latin typeface="SassoonPrimaryInfant" panose="00000400000000000000" pitchFamily="2" charset="0"/>
              </a:rPr>
              <a:t>e</a:t>
            </a:r>
            <a:r>
              <a:rPr lang="en-GB" sz="15000" dirty="0" smtClean="0">
                <a:latin typeface="SassoonPrimaryInfant" panose="00000400000000000000" pitchFamily="2" charset="0"/>
              </a:rPr>
              <a:t>arn 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5517378" y="4177141"/>
            <a:ext cx="299545" cy="3353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2972703" y="4313297"/>
            <a:ext cx="2033751" cy="31531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2969802" y="138046"/>
            <a:ext cx="9005094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Today we are learning the alternative</a:t>
            </a:r>
          </a:p>
          <a:p>
            <a:pPr algn="ctr"/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spelling for the </a:t>
            </a:r>
            <a:r>
              <a:rPr lang="en-GB" sz="4000" b="1" u="sng" dirty="0">
                <a:solidFill>
                  <a:srgbClr val="FF0000"/>
                </a:solidFill>
                <a:latin typeface="SassoonPrimaryInfant" panose="00000400000000000000" pitchFamily="2" charset="0"/>
              </a:rPr>
              <a:t>u</a:t>
            </a:r>
            <a:r>
              <a:rPr lang="en-GB" sz="40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r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sound- </a:t>
            </a:r>
            <a:r>
              <a:rPr lang="en-GB" sz="72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ear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3305" y="5753941"/>
            <a:ext cx="10858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put this word into a sentence?</a:t>
            </a:r>
          </a:p>
        </p:txBody>
      </p:sp>
    </p:spTree>
    <p:extLst>
      <p:ext uri="{BB962C8B-B14F-4D97-AF65-F5344CB8AC3E}">
        <p14:creationId xmlns:p14="http://schemas.microsoft.com/office/powerpoint/2010/main" val="2763567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175246" y="2105265"/>
            <a:ext cx="496613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pearl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3424611" y="4508727"/>
            <a:ext cx="299545" cy="3353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4293223" y="4071897"/>
            <a:ext cx="2033751" cy="31531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583325" y="5891545"/>
            <a:ext cx="10858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put this word into a sentence?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69802" y="138046"/>
            <a:ext cx="9005094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Today we are learning the alternative</a:t>
            </a:r>
          </a:p>
          <a:p>
            <a:pPr algn="ctr"/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spelling for the </a:t>
            </a:r>
            <a:r>
              <a:rPr lang="en-GB" sz="4000" b="1" u="sng" dirty="0">
                <a:solidFill>
                  <a:srgbClr val="FF0000"/>
                </a:solidFill>
                <a:latin typeface="SassoonPrimaryInfant" panose="00000400000000000000" pitchFamily="2" charset="0"/>
              </a:rPr>
              <a:t>u</a:t>
            </a:r>
            <a:r>
              <a:rPr lang="en-GB" sz="40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r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sound- </a:t>
            </a:r>
            <a:r>
              <a:rPr lang="en-GB" sz="72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ear</a:t>
            </a:r>
          </a:p>
        </p:txBody>
      </p:sp>
      <p:sp>
        <p:nvSpPr>
          <p:cNvPr id="12" name="Oval 11"/>
          <p:cNvSpPr/>
          <p:nvPr/>
        </p:nvSpPr>
        <p:spPr>
          <a:xfrm>
            <a:off x="6746267" y="4321885"/>
            <a:ext cx="299545" cy="3353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052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988677" y="2286000"/>
            <a:ext cx="496613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earth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4212236" y="4308211"/>
            <a:ext cx="2028582" cy="3505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663992" y="5837816"/>
            <a:ext cx="10858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put this word into a sentence?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969802" y="138046"/>
            <a:ext cx="9005094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Today we are learning the alternative</a:t>
            </a:r>
          </a:p>
          <a:p>
            <a:pPr algn="ctr"/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spelling for the </a:t>
            </a:r>
            <a:r>
              <a:rPr lang="en-GB" sz="4000" b="1" u="sng" dirty="0">
                <a:solidFill>
                  <a:srgbClr val="FF0000"/>
                </a:solidFill>
                <a:latin typeface="SassoonPrimaryInfant" panose="00000400000000000000" pitchFamily="2" charset="0"/>
              </a:rPr>
              <a:t>u</a:t>
            </a:r>
            <a:r>
              <a:rPr lang="en-GB" sz="40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r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sound- </a:t>
            </a:r>
            <a:r>
              <a:rPr lang="en-GB" sz="72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ear</a:t>
            </a: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6760564" y="4308211"/>
            <a:ext cx="1041729" cy="3528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7912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5079" y="5562304"/>
            <a:ext cx="108587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Which word is spelt incorrectly? Can you edit the sentence?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969802" y="138046"/>
            <a:ext cx="9005094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Today we are learning the alternative</a:t>
            </a:r>
          </a:p>
          <a:p>
            <a:pPr algn="ctr"/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spelling for the </a:t>
            </a:r>
            <a:r>
              <a:rPr lang="en-GB" sz="4000" b="1" u="sng" dirty="0">
                <a:solidFill>
                  <a:srgbClr val="FF0000"/>
                </a:solidFill>
                <a:latin typeface="SassoonPrimaryInfant" panose="00000400000000000000" pitchFamily="2" charset="0"/>
              </a:rPr>
              <a:t>u</a:t>
            </a:r>
            <a:r>
              <a:rPr lang="en-GB" sz="40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r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sound- </a:t>
            </a:r>
            <a:r>
              <a:rPr lang="en-GB" sz="72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ear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reading and/or spelling words with the new letter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06418" y="2914550"/>
            <a:ext cx="8856079" cy="110799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GB" sz="6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 woke up </a:t>
            </a:r>
            <a:r>
              <a:rPr lang="en-GB" sz="66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erly</a:t>
            </a:r>
            <a:r>
              <a:rPr lang="en-GB" sz="6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for school.</a:t>
            </a:r>
            <a:endParaRPr lang="en-GB" sz="66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319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5079" y="5562304"/>
            <a:ext cx="108587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Which word is spelt incorrectly? Can you edit the sentence?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969802" y="138046"/>
            <a:ext cx="9005094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Today we are learning the alternative</a:t>
            </a:r>
          </a:p>
          <a:p>
            <a:pPr algn="ctr"/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spelling for the </a:t>
            </a:r>
            <a:r>
              <a:rPr lang="en-GB" sz="4000" b="1" u="sng" dirty="0">
                <a:solidFill>
                  <a:srgbClr val="FF0000"/>
                </a:solidFill>
                <a:latin typeface="SassoonPrimaryInfant" panose="00000400000000000000" pitchFamily="2" charset="0"/>
              </a:rPr>
              <a:t>u</a:t>
            </a:r>
            <a:r>
              <a:rPr lang="en-GB" sz="40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r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sound- </a:t>
            </a:r>
            <a:r>
              <a:rPr lang="en-GB" sz="72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ear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reading and/or spelling words with the new letter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2237" y="2914550"/>
            <a:ext cx="10424457" cy="110799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GB" sz="6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We </a:t>
            </a:r>
            <a:r>
              <a:rPr lang="en-GB" sz="66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hird</a:t>
            </a:r>
            <a:r>
              <a:rPr lang="en-GB" sz="6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the fire alarm go off.</a:t>
            </a:r>
            <a:endParaRPr lang="en-GB" sz="66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2702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5079" y="5562304"/>
            <a:ext cx="108587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Which word is spelt incorrectly? Can you edit the sentence?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969802" y="138046"/>
            <a:ext cx="9005094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Today we are learning the alternative</a:t>
            </a:r>
          </a:p>
          <a:p>
            <a:pPr algn="ctr"/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spelling for the </a:t>
            </a:r>
            <a:r>
              <a:rPr lang="en-GB" sz="4000" b="1" u="sng" dirty="0">
                <a:solidFill>
                  <a:srgbClr val="FF0000"/>
                </a:solidFill>
                <a:latin typeface="SassoonPrimaryInfant" panose="00000400000000000000" pitchFamily="2" charset="0"/>
              </a:rPr>
              <a:t>u</a:t>
            </a:r>
            <a:r>
              <a:rPr lang="en-GB" sz="40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r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sound- </a:t>
            </a:r>
            <a:r>
              <a:rPr lang="en-GB" sz="72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ear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reading and/or spelling words with the new letter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8548" y="2914550"/>
            <a:ext cx="11191846" cy="110799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GB" sz="6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we </a:t>
            </a:r>
            <a:r>
              <a:rPr lang="en-GB" sz="66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surch</a:t>
            </a:r>
            <a:r>
              <a:rPr lang="en-GB" sz="6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6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for the lost horse?</a:t>
            </a:r>
            <a:endParaRPr lang="en-GB" sz="66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91745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5887" y="2350439"/>
            <a:ext cx="100443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We live on planet Earth.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4800" b="1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 was late for my rehearsal.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71227" y="3595325"/>
            <a:ext cx="10348992" cy="12448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171227" y="1956378"/>
            <a:ext cx="10348992" cy="12448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153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5887" y="2350439"/>
            <a:ext cx="100443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We live on planet Earth.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4800" b="1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 was late for my rehearsal.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825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981221" y="107268"/>
            <a:ext cx="64094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Extra day- application</a:t>
            </a:r>
            <a:endParaRPr lang="en-US" sz="5400" b="1" u="sng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3545" y="1228521"/>
            <a:ext cx="6400644" cy="4469871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292984" y="5913435"/>
            <a:ext cx="11777263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hlinkClick r:id="rId4"/>
              </a:rPr>
              <a:t>https://</a:t>
            </a:r>
            <a:r>
              <a:rPr lang="en-GB" sz="4000" dirty="0" smtClean="0">
                <a:hlinkClick r:id="rId4"/>
              </a:rPr>
              <a:t>www.spellzone.com/word_lists/list-209198.htm</a:t>
            </a:r>
            <a:endParaRPr lang="en-GB" sz="40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726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2952</TotalTime>
  <Words>463</Words>
  <Application>Microsoft Office PowerPoint</Application>
  <PresentationFormat>Widescreen</PresentationFormat>
  <Paragraphs>114</Paragraphs>
  <Slides>13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SassoonPrimaryInfant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72</cp:revision>
  <dcterms:created xsi:type="dcterms:W3CDTF">2020-05-06T11:51:17Z</dcterms:created>
  <dcterms:modified xsi:type="dcterms:W3CDTF">2021-01-06T10:28:55Z</dcterms:modified>
</cp:coreProperties>
</file>