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307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s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h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ng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endParaRPr lang="en-GB" sz="9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  <a:endParaRPr lang="en-GB" sz="2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rush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shock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crash	  </a:t>
            </a:r>
            <a:r>
              <a:rPr lang="en-GB" sz="8800" dirty="0" smtClean="0">
                <a:latin typeface="SassoonPrimaryInfant" panose="00000400000000000000" pitchFamily="2" charset="0"/>
              </a:rPr>
              <a:t>shampoo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527476" y="28727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6022385" y="2950855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696485" y="267878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622845" y="544627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460402" y="523619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148911" y="544792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76717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848838" y="5428696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912129" y="554326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005952" y="54563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21148" y="28727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64484" y="52361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087" y="5250263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10098664" y="2810744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0812852" y="5590391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thin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thrust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think		</a:t>
            </a:r>
            <a:r>
              <a:rPr lang="en-GB" sz="8800" dirty="0" smtClean="0">
                <a:latin typeface="SassoonPrimaryInfant" panose="00000400000000000000" pitchFamily="2" charset="0"/>
              </a:rPr>
              <a:t>thick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09789" y="284461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38275" y="29378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560195" y="27377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518891" y="271926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218962" y="53587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064406" y="27312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76717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049011" y="538233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647420" y="5456006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964174" y="27671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88901" y="28408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79036" y="5358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/>
          <p:nvPr/>
        </p:nvCxnSpPr>
        <p:spPr>
          <a:xfrm>
            <a:off x="9917708" y="5405666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6640912" y="53086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604240" y="53914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623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chunk</a:t>
            </a:r>
            <a:r>
              <a:rPr lang="en-GB" sz="8000" dirty="0" smtClean="0">
                <a:latin typeface="SassoonPrimaryInfant" panose="00000400000000000000" pitchFamily="2" charset="0"/>
              </a:rPr>
              <a:t>   </a:t>
            </a:r>
            <a:r>
              <a:rPr lang="en-GB" sz="8800" dirty="0" smtClean="0">
                <a:latin typeface="SassoonPrimaryInfant" panose="00000400000000000000" pitchFamily="2" charset="0"/>
              </a:rPr>
              <a:t>bunch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lunch		</a:t>
            </a:r>
            <a:r>
              <a:rPr lang="en-GB" sz="8800" dirty="0" smtClean="0">
                <a:latin typeface="SassoonPrimaryInfant" panose="00000400000000000000" pitchFamily="2" charset="0"/>
              </a:rPr>
              <a:t>drench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630512" y="29662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74847" y="31150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623343" y="28362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163315" y="54303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299792" y="53956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645904" y="54579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382934" y="282864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268771" y="550396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826279" y="558968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693021" y="54579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014518" y="29662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64688" y="53947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287104" y="28286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8061" y="2793345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171" y="5389053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9194" y="5456677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7178664" y="294807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rung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thing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twisting	 floating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ng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531090" y="29836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6034199" y="30976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6973533" y="54779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283362" y="56077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941766" y="53821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658453" y="56077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840017" y="3080656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329414" y="559821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1045328" y="567189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701361" y="5611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78713" y="29621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487982" y="54149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693602" y="54306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188" y="5354539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8281" y="2944262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774" y="5385479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8433656" y="303205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378281" y="567042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082233" y="55927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931341" cy="215415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016580" y="-2300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94410" y="746434"/>
            <a:ext cx="1931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SassoonPrimaryInfant" panose="00000400000000000000" pitchFamily="2" charset="0"/>
              </a:rPr>
              <a:t>Are there pseudo words in the sentences?</a:t>
            </a:r>
            <a:endParaRPr lang="en-GB" sz="24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66513" y="1829384"/>
            <a:ext cx="83665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Did a </a:t>
            </a:r>
            <a:r>
              <a:rPr lang="en-GB" sz="6000" dirty="0" err="1" smtClean="0">
                <a:latin typeface="SassoonPrimaryInfant" panose="00000400000000000000" pitchFamily="2" charset="0"/>
              </a:rPr>
              <a:t>shroam</a:t>
            </a:r>
            <a:r>
              <a:rPr lang="en-GB" sz="6000" dirty="0" smtClean="0">
                <a:latin typeface="SassoonPrimaryInfant" panose="00000400000000000000" pitchFamily="2" charset="0"/>
              </a:rPr>
              <a:t> go to town?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3" name="Picture 12" descr="Free illustration: Monster, Cartoon, Halloween, Alien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673" y="3243853"/>
            <a:ext cx="3168073" cy="293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Are there pseudo words in the sentences?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1422" y="1726225"/>
            <a:ext cx="108295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The </a:t>
            </a:r>
            <a:r>
              <a:rPr lang="en-GB" sz="6000" dirty="0" err="1" smtClean="0">
                <a:latin typeface="SassoonPrimaryInfant" panose="00000400000000000000" pitchFamily="2" charset="0"/>
              </a:rPr>
              <a:t>grunch</a:t>
            </a:r>
            <a:r>
              <a:rPr lang="en-GB" sz="6000" dirty="0" smtClean="0">
                <a:latin typeface="SassoonPrimaryInfant" panose="00000400000000000000" pitchFamily="2" charset="0"/>
              </a:rPr>
              <a:t> went to get fresh fish?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2" name="Picture 1" descr="Free vector graphic: Monster, Slug, Snail, Cartoon -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764" y="3225082"/>
            <a:ext cx="2916526" cy="2912481"/>
          </a:xfrm>
          <a:prstGeom prst="rect">
            <a:avLst/>
          </a:prstGeom>
        </p:spPr>
      </p:pic>
      <p:pic>
        <p:nvPicPr>
          <p:cNvPr id="13" name="Picture 12" descr="Fresh fish in a basket, Sunamganj, Bangadesh. Photo by Fin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253" y="3833196"/>
            <a:ext cx="2868490" cy="191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274304"/>
            <a:ext cx="102114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see </a:t>
            </a:r>
            <a:r>
              <a:rPr lang="en-GB" sz="6000" dirty="0" err="1" smtClean="0">
                <a:latin typeface="SassoonPrimaryInfant" panose="00000400000000000000" pitchFamily="2" charset="0"/>
              </a:rPr>
              <a:t>throp</a:t>
            </a:r>
            <a:r>
              <a:rPr lang="en-GB" sz="6000" dirty="0" smtClean="0">
                <a:latin typeface="SassoonPrimaryInfant" panose="00000400000000000000" pitchFamily="2" charset="0"/>
              </a:rPr>
              <a:t> bumping into</a:t>
            </a:r>
          </a:p>
          <a:p>
            <a:r>
              <a:rPr lang="en-GB" sz="6000" dirty="0" smtClean="0">
                <a:latin typeface="SassoonPrimaryInfant" panose="00000400000000000000" pitchFamily="2" charset="0"/>
              </a:rPr>
              <a:t>a shelf?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  <p:pic>
        <p:nvPicPr>
          <p:cNvPr id="17" name="Picture 16" descr="Cartoon Monster Character · Free image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891" y="3046389"/>
            <a:ext cx="3408218" cy="316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726225"/>
            <a:ext cx="96968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It is fun to camp in the </a:t>
            </a:r>
            <a:r>
              <a:rPr lang="en-GB" sz="6000" dirty="0" err="1" smtClean="0">
                <a:latin typeface="SassoonPrimaryInfant" panose="00000400000000000000" pitchFamily="2" charset="0"/>
              </a:rPr>
              <a:t>brang</a:t>
            </a:r>
            <a:r>
              <a:rPr lang="en-GB" sz="6000" dirty="0" smtClean="0">
                <a:latin typeface="SassoonPrimaryInfant" panose="00000400000000000000" pitchFamily="2" charset="0"/>
              </a:rPr>
              <a:t>.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2" name="Picture 1" descr="Monster Creature Spooky - Free vector graphic on Pixaba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888" y="3157386"/>
            <a:ext cx="1929130" cy="300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Many of the champions went floating</a:t>
            </a:r>
          </a:p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By in the boats.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tenth king laughed and went to his shelter in the trench. 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194101"/>
            <a:ext cx="1089483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672540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5367</TotalTime>
  <Words>492</Words>
  <Application>Microsoft Office PowerPoint</Application>
  <PresentationFormat>Widescreen</PresentationFormat>
  <Paragraphs>103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77</cp:revision>
  <dcterms:created xsi:type="dcterms:W3CDTF">2020-12-05T23:17:41Z</dcterms:created>
  <dcterms:modified xsi:type="dcterms:W3CDTF">2021-01-30T07:34:56Z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