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429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38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913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447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56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539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79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254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530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20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07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22242-1D07-425F-BC55-078C28B0BE8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17F8C-EDBF-4B72-B23A-5017930B7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598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ittle Red: A Fizzingly Good Yarn: Roberts, Lynn, Roberts, David:  9780810957831: Books - Amazon.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72298">
            <a:off x="428530" y="1897536"/>
            <a:ext cx="4762500" cy="4648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Little Red: A Fizzy Good Yarn by Lynn Roberts, Illustrated by David Roberts  – Gathering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0669">
            <a:off x="7504141" y="3972292"/>
            <a:ext cx="3225772" cy="2605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Little Red | Red Reading Hub – Jillrbennett's Reviews of Children's Book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t="4918" r="9690" b="7225"/>
          <a:stretch/>
        </p:blipFill>
        <p:spPr bwMode="auto">
          <a:xfrm rot="397014">
            <a:off x="4859352" y="3505821"/>
            <a:ext cx="2686050" cy="2928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Rectangle 3"/>
          <p:cNvSpPr/>
          <p:nvPr/>
        </p:nvSpPr>
        <p:spPr>
          <a:xfrm>
            <a:off x="1337615" y="-2268"/>
            <a:ext cx="972952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u="sng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was the real story?</a:t>
            </a:r>
            <a:endParaRPr lang="en-US" sz="7200" b="1" u="sng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4" name="Picture 10" descr="Question Mark PNG Transparent Images | PNG Al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7158">
            <a:off x="8667963" y="911324"/>
            <a:ext cx="2134553" cy="2846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Question Mark PNG Transparent Images | PNG Al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97078">
            <a:off x="7488299" y="1545349"/>
            <a:ext cx="1638988" cy="218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Question Mark PNG Transparent Images | PNG Al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8290">
            <a:off x="10412097" y="1850137"/>
            <a:ext cx="1638988" cy="218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52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0495" y="4344960"/>
            <a:ext cx="67010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SassoonPrimaryInfant" panose="00000400000000000000" pitchFamily="2" charset="0"/>
              </a:rPr>
              <a:t>We didn’t think it was a good idea that the Wolf decided to eat Grandma. We came up with many reason why. Let’s take a look.</a:t>
            </a:r>
            <a:endParaRPr lang="en-GB" sz="3200" dirty="0">
              <a:latin typeface="SassoonPrimaryInfant" panose="00000400000000000000" pitchFamily="2" charset="0"/>
            </a:endParaRPr>
          </a:p>
        </p:txBody>
      </p:sp>
      <p:pic>
        <p:nvPicPr>
          <p:cNvPr id="2050" name="Picture 2" descr="Fun - Cute Children Clipart, HD Png Download - kind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41" b="94257" l="0" r="95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60" y="2182716"/>
            <a:ext cx="9335069" cy="467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 rot="1086980">
            <a:off x="8069435" y="2090621"/>
            <a:ext cx="40163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000" b="1" dirty="0" smtClean="0">
                <a:ln/>
                <a:solidFill>
                  <a:schemeClr val="accent4"/>
                </a:solidFill>
                <a:latin typeface="SassoonPrimaryInfant" panose="00000400000000000000" pitchFamily="2" charset="0"/>
              </a:rPr>
              <a:t>She’s too big for</a:t>
            </a:r>
          </a:p>
          <a:p>
            <a:pPr algn="ctr"/>
            <a:r>
              <a:rPr lang="en-US" sz="4000" b="1" dirty="0" smtClean="0">
                <a:ln/>
                <a:solidFill>
                  <a:schemeClr val="accent4"/>
                </a:solidFill>
                <a:latin typeface="SassoonPrimaryInfant" panose="00000400000000000000" pitchFamily="2" charset="0"/>
              </a:rPr>
              <a:t> his stomach</a:t>
            </a:r>
            <a:endParaRPr lang="en-US" sz="4000" b="1" cap="none" spc="0" dirty="0">
              <a:ln/>
              <a:solidFill>
                <a:schemeClr val="accent4"/>
              </a:solidFill>
              <a:effectLst/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 rot="20755500">
            <a:off x="425409" y="492371"/>
            <a:ext cx="288412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000" b="1" dirty="0">
                <a:ln/>
                <a:solidFill>
                  <a:schemeClr val="accent4"/>
                </a:solidFill>
                <a:latin typeface="SassoonPrimaryInfant" panose="00000400000000000000" pitchFamily="2" charset="0"/>
              </a:rPr>
              <a:t>b</a:t>
            </a:r>
            <a:r>
              <a:rPr lang="en-US" sz="4000" b="1" cap="none" spc="0" dirty="0" smtClean="0">
                <a:ln/>
                <a:solidFill>
                  <a:schemeClr val="accent4"/>
                </a:solidFill>
                <a:effectLst/>
                <a:latin typeface="SassoonPrimaryInfant" panose="00000400000000000000" pitchFamily="2" charset="0"/>
              </a:rPr>
              <a:t>ad tummy</a:t>
            </a:r>
            <a:endParaRPr lang="en-US" sz="4000" b="1" cap="none" spc="0" dirty="0">
              <a:ln/>
              <a:solidFill>
                <a:schemeClr val="accent4"/>
              </a:solidFill>
              <a:effectLst/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 rot="20755500">
            <a:off x="141810" y="2037875"/>
            <a:ext cx="45191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000" b="1" dirty="0">
                <a:ln/>
                <a:solidFill>
                  <a:schemeClr val="accent4"/>
                </a:solidFill>
                <a:latin typeface="SassoonPrimaryInfant" panose="00000400000000000000" pitchFamily="2" charset="0"/>
              </a:rPr>
              <a:t>s</a:t>
            </a:r>
            <a:r>
              <a:rPr lang="en-US" sz="4000" b="1" cap="none" spc="0" dirty="0" smtClean="0">
                <a:ln/>
                <a:solidFill>
                  <a:schemeClr val="accent4"/>
                </a:solidFill>
                <a:effectLst/>
                <a:latin typeface="SassoonPrimaryInfant" panose="00000400000000000000" pitchFamily="2" charset="0"/>
              </a:rPr>
              <a:t>tuck in his throat</a:t>
            </a:r>
            <a:endParaRPr lang="en-US" sz="4000" b="1" cap="none" spc="0" dirty="0">
              <a:ln/>
              <a:solidFill>
                <a:schemeClr val="accent4"/>
              </a:solidFill>
              <a:effectLst/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 rot="20755500">
            <a:off x="8286096" y="5499589"/>
            <a:ext cx="35830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000" b="1" cap="none" spc="0" dirty="0" smtClean="0">
                <a:ln/>
                <a:solidFill>
                  <a:schemeClr val="accent4"/>
                </a:solidFill>
                <a:effectLst/>
                <a:latin typeface="SassoonPrimaryInfant" panose="00000400000000000000" pitchFamily="2" charset="0"/>
              </a:rPr>
              <a:t>Hard to digest</a:t>
            </a:r>
            <a:endParaRPr lang="en-US" sz="4000" b="1" cap="none" spc="0" dirty="0">
              <a:ln/>
              <a:solidFill>
                <a:schemeClr val="accent4"/>
              </a:solidFill>
              <a:effectLst/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 rot="379400">
            <a:off x="4709035" y="615558"/>
            <a:ext cx="30189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000" b="1" cap="none" spc="0" dirty="0" smtClean="0">
                <a:ln/>
                <a:solidFill>
                  <a:schemeClr val="accent4"/>
                </a:solidFill>
                <a:effectLst/>
                <a:latin typeface="SassoonPrimaryInfant" panose="00000400000000000000" pitchFamily="2" charset="0"/>
              </a:rPr>
              <a:t>Not healthy</a:t>
            </a:r>
            <a:endParaRPr lang="en-US" sz="4000" b="1" cap="none" spc="0" dirty="0">
              <a:ln/>
              <a:solidFill>
                <a:schemeClr val="accent4"/>
              </a:solidFill>
              <a:effectLst/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 rot="20755500">
            <a:off x="9577249" y="420657"/>
            <a:ext cx="18357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000" b="1" dirty="0">
                <a:ln/>
                <a:solidFill>
                  <a:schemeClr val="accent4"/>
                </a:solidFill>
                <a:latin typeface="SassoonPrimaryInfant" panose="00000400000000000000" pitchFamily="2" charset="0"/>
              </a:rPr>
              <a:t>c</a:t>
            </a:r>
            <a:r>
              <a:rPr lang="en-US" sz="4000" b="1" cap="none" spc="0" dirty="0" smtClean="0">
                <a:ln/>
                <a:solidFill>
                  <a:schemeClr val="accent4"/>
                </a:solidFill>
                <a:effectLst/>
                <a:latin typeface="SassoonPrimaryInfant" panose="00000400000000000000" pitchFamily="2" charset="0"/>
              </a:rPr>
              <a:t>hewy!</a:t>
            </a:r>
            <a:endParaRPr lang="en-US" sz="4000" b="1" cap="none" spc="0" dirty="0">
              <a:ln/>
              <a:solidFill>
                <a:schemeClr val="accent4"/>
              </a:solidFill>
              <a:effectLst/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351953">
            <a:off x="232178" y="5466931"/>
            <a:ext cx="37240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000" b="1" dirty="0">
                <a:ln/>
                <a:solidFill>
                  <a:schemeClr val="accent4"/>
                </a:solidFill>
                <a:latin typeface="SassoonPrimaryInfant" panose="00000400000000000000" pitchFamily="2" charset="0"/>
              </a:rPr>
              <a:t>t</a:t>
            </a:r>
            <a:r>
              <a:rPr lang="en-US" sz="4000" b="1" cap="none" spc="0" dirty="0" smtClean="0">
                <a:ln/>
                <a:solidFill>
                  <a:schemeClr val="accent4"/>
                </a:solidFill>
                <a:effectLst/>
                <a:latin typeface="SassoonPrimaryInfant" panose="00000400000000000000" pitchFamily="2" charset="0"/>
              </a:rPr>
              <a:t>oo much meat</a:t>
            </a:r>
            <a:endParaRPr lang="en-US" sz="4000" b="1" cap="none" spc="0" dirty="0">
              <a:ln/>
              <a:solidFill>
                <a:schemeClr val="accent4"/>
              </a:solidFill>
              <a:effectLst/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31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avid Roberts -little red | Childrens books, Little red, Illust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00" y="3032053"/>
            <a:ext cx="4514850" cy="363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6941" y="95534"/>
            <a:ext cx="1170068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SassoonPrimaryInfant" panose="00000400000000000000" pitchFamily="2" charset="0"/>
              </a:rPr>
              <a:t>The Wolf thought Grandma was very tasty and he will be on the look out again for his next victim.</a:t>
            </a:r>
          </a:p>
          <a:p>
            <a:pPr algn="ctr"/>
            <a:r>
              <a:rPr lang="en-GB" sz="4000" dirty="0" smtClean="0">
                <a:latin typeface="SassoonPrimaryInfant" panose="00000400000000000000" pitchFamily="2" charset="0"/>
              </a:rPr>
              <a:t> </a:t>
            </a:r>
            <a:endParaRPr lang="en-GB" sz="36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  <a:p>
            <a:pPr algn="ctr"/>
            <a:r>
              <a:rPr lang="en-GB" sz="36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What could we do to help save more innocent people?</a:t>
            </a:r>
            <a:endParaRPr lang="en-GB" sz="36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3076" name="Picture 4" descr="Pin by Artsy Phartsie on Art: illustration | Illustration, Fairytale art,  Drawing illustra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522" y="3032053"/>
            <a:ext cx="3465583" cy="370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Little Red | Red Reading Hub – Jillrbennett's Reviews of Children's Boo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0077" y="3032053"/>
            <a:ext cx="2874465" cy="373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09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21922">
            <a:off x="7942446" y="459666"/>
            <a:ext cx="3817985" cy="2859804"/>
          </a:xfrm>
          <a:prstGeom prst="rect">
            <a:avLst/>
          </a:prstGeom>
        </p:spPr>
      </p:pic>
      <p:pic>
        <p:nvPicPr>
          <p:cNvPr id="4106" name="Picture 10" descr="Clipart writing opinion writing, Clipart writing opinion writing  Transparent FREE for download on WebStockReview 2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6850">
            <a:off x="373716" y="661233"/>
            <a:ext cx="3909733" cy="294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Free Persuade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Free Persuade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08214">
            <a:off x="2588324" y="3597277"/>
            <a:ext cx="3653867" cy="2736874"/>
          </a:xfrm>
          <a:prstGeom prst="rect">
            <a:avLst/>
          </a:prstGeom>
        </p:spPr>
      </p:pic>
      <p:sp>
        <p:nvSpPr>
          <p:cNvPr id="5" name="AutoShape 6" descr="Free Persuade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02487">
            <a:off x="6883589" y="3527551"/>
            <a:ext cx="3778217" cy="2833664"/>
          </a:xfrm>
          <a:prstGeom prst="rect">
            <a:avLst/>
          </a:prstGeom>
        </p:spPr>
      </p:pic>
      <p:sp>
        <p:nvSpPr>
          <p:cNvPr id="8" name="AutoShape 8" descr="persuasive writing - Clip Art Librar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421481" y="269521"/>
            <a:ext cx="3388685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solidFill>
              <a:srgbClr val="C0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Persuasive </a:t>
            </a:r>
          </a:p>
          <a:p>
            <a:pPr algn="ctr"/>
            <a:r>
              <a:rPr lang="en-US" sz="5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</a:t>
            </a:r>
            <a:endParaRPr lang="en-US" sz="54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8" name="Picture 12" descr="Pencil Clipart clipart - Pencil, transparent clip 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571" b="100000" l="7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415" y="1917893"/>
            <a:ext cx="2241730" cy="174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70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24953" y="187634"/>
            <a:ext cx="2824491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solidFill>
              <a:srgbClr val="C0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Imitation</a:t>
            </a:r>
            <a:endParaRPr lang="en-US" sz="54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s://attachments.office.net/owa/verityg%40holyroodprimary.co.uk/service.svc/s/GetAttachmentThumbnail?id=AAMkADBmZjZiNGVlLWVjMWItNDY5Ny1iMGE3LTNjOGRiYTdlODkzZQBGAAAAAACJoP3wsOXoSJYLHjs8dDwhBwBile4pp%2BA0Q5BWCYLEg%2FmBAAAAAAEMAABile4pp%2BA0Q5BWCYLEg%2FmBAAD51TZXAAABEgAQAPZzFAoD6%2FRLibnhauwzUTc%3D&amp;thumbnailType=2&amp;token=eyJhbGciOiJSUzI1NiIsImtpZCI6IjMwODE3OUNFNUY0QjUyRTc4QjJEQjg5NjZCQUY0RUNDMzcyN0FFRUUiLCJ0eXAiOiJKV1QiLCJ4NXQiOiJNSUY1emw5TFV1ZUxMYmlXYTY5T3pEY25ydTQifQ.eyJvcmlnaW4iOiJodHRwczovL291dGxvb2sub2ZmaWNlLmNvbSIsInVjIjoiYzJhZmUxNmI3ZGU2NGU0NmIwOTU2ZGE1YWU1M2JjZjUiLCJ2ZXIiOiJFeGNoYW5nZS5DYWxsYmFjay5WMSIsImFwcGN0eHNlbmRlciI6Ik93YURvd25sb2FkQGVlMWQzNjk4LTQ0NDMtNDI0My1iYWNmLWNkNDAwZmNiZDg4NiIsImlzc3JpbmciOiJTSVAiLCJhcHBjdHgiOiJ7XCJtc2V4Y2hwcm90XCI6XCJvd2FcIixcInB1aWRcIjpcIjExNTM4MDExMTYzNTMxNjkyNTlcIixcInNjb3BlXCI6XCJPd2FEb3dubG9hZFwiLFwib2lkXCI6XCI1ZWZhNDUwMy1hMDdjLTRkYzMtYmQ4Yi02NDM5ZmI1NmI1YzVcIixcInByaW1hcnlzaWRcIjpcIlMtMS01LTIxLTgwOTMyNTE0Ny05Mjk0OTcwMzktMTk5NjQ5NjYxMi0yOTIwNDM1M1wifSIsIm5iZiI6MTYwOTkyODg2NSwiZXhwIjoxNjA5OTI5NDY1LCJpc3MiOiIwMDAwMDAwMi0wMDAwLTBmZjEtY2UwMC0wMDAwMDAwMDAwMDBAZWUxZDM2OTgtNDQ0My00MjQzLWJhY2YtY2Q0MDBmY2JkODg2IiwiYXVkIjoiMDAwMDAwMDItMDAwMC0wZmYxLWNlMDAtMDAwMDAwMDAwMDAwL2F0dGFjaG1lbnRzLm9mZmljZS5uZXRAZWUxZDM2OTgtNDQ0My00MjQzLWJhY2YtY2Q0MDBmY2JkODg2IiwiaGFwcCI6Im93YSJ9.f7ZPhFc3kG4CJM6xNju3jNfIl-Bob2ClQKHAzenex7Zj-UU7WSrNiEZU0QrtXfOFubcD7VKKBDWFa5pkF0HcneqTtvCQh0otLSocJe2A_JxCYH5vMO3-ON85rT2aa-tsLEUnGm1NvOnKsz--dPFA0HAqif1NUnhUAu57JnazEaJzRF57f5DPztZ_bd1cix7Ih6SAQkCVtRw4MLcv7VNl6DxDtGZYCgxSvhv4Hvyl8SezrILg6wrD1RxutwU44qbgh3Mj0AzoySYUG8-yKQrfnzjj6wchP1c6jMmCdo4YZwW3EO8_wVuMz3h_lH6EGmA8IIo3jCCMFVNnylqgBL-igA&amp;X-OWA-CANARY=dc15HfM74EerMrY6M3usFCBL0egtstgYtajXzX7VzAf48PyET2Lu12uq8ink1ZzzqKsLT1okB2E.&amp;owa=outlook.office.com&amp;scriptVer=20201228001.03&amp;animation=tru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5" t="1866" r="1134" b="4701"/>
          <a:stretch/>
        </p:blipFill>
        <p:spPr bwMode="auto">
          <a:xfrm rot="5400000">
            <a:off x="1979142" y="992634"/>
            <a:ext cx="6550490" cy="4940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45557" y="490540"/>
            <a:ext cx="4817659" cy="70153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836285" y="1332761"/>
            <a:ext cx="4817659" cy="782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836284" y="2256091"/>
            <a:ext cx="4817659" cy="782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784142" y="3521122"/>
            <a:ext cx="4271751" cy="905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7194644" y="3289110"/>
            <a:ext cx="912126" cy="1446663"/>
            <a:chOff x="7194644" y="3289110"/>
            <a:chExt cx="912126" cy="1446663"/>
          </a:xfrm>
        </p:grpSpPr>
        <p:sp>
          <p:nvSpPr>
            <p:cNvPr id="8" name="Rectangle 7"/>
            <p:cNvSpPr/>
            <p:nvPr/>
          </p:nvSpPr>
          <p:spPr>
            <a:xfrm>
              <a:off x="7194644" y="3521122"/>
              <a:ext cx="625524" cy="905641"/>
            </a:xfrm>
            <a:prstGeom prst="rect">
              <a:avLst/>
            </a:prstGeom>
            <a:noFill/>
            <a:ln w="571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7724632" y="3289110"/>
              <a:ext cx="382138" cy="1446663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Rectangle 11"/>
          <p:cNvSpPr/>
          <p:nvPr/>
        </p:nvSpPr>
        <p:spPr>
          <a:xfrm rot="10800000">
            <a:off x="2666823" y="4494830"/>
            <a:ext cx="1154550" cy="905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0800000">
            <a:off x="2380221" y="4185821"/>
            <a:ext cx="382138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971324" y="4525560"/>
            <a:ext cx="3775092" cy="87491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784142" y="5550692"/>
            <a:ext cx="4962274" cy="87491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 rot="10800000">
            <a:off x="7724632" y="5445965"/>
            <a:ext cx="382138" cy="13098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79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24953" y="187634"/>
            <a:ext cx="2824491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solidFill>
              <a:srgbClr val="C0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Imitation</a:t>
            </a:r>
            <a:endParaRPr lang="en-US" sz="54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https://attachments.office.net/owa/verityg%40holyroodprimary.co.uk/service.svc/s/GetAttachmentThumbnail?id=AAMkADBmZjZiNGVlLWVjMWItNDY5Ny1iMGE3LTNjOGRiYTdlODkzZQBGAAAAAACJoP3wsOXoSJYLHjs8dDwhBwBile4pp%2BA0Q5BWCYLEg%2FmBAAAAAAEMAABile4pp%2BA0Q5BWCYLEg%2FmBAAD51TZXAAABEgAQAA%2BDhdPH%2BqVAlgWDyzdlIrk%3D&amp;thumbnailType=2&amp;token=eyJhbGciOiJSUzI1NiIsImtpZCI6IjMwODE3OUNFNUY0QjUyRTc4QjJEQjg5NjZCQUY0RUNDMzcyN0FFRUUiLCJ0eXAiOiJKV1QiLCJ4NXQiOiJNSUY1emw5TFV1ZUxMYmlXYTY5T3pEY25ydTQifQ.eyJvcmlnaW4iOiJodHRwczovL291dGxvb2sub2ZmaWNlLmNvbSIsInVjIjoiYzJhZmUxNmI3ZGU2NGU0NmIwOTU2ZGE1YWU1M2JjZjUiLCJ2ZXIiOiJFeGNoYW5nZS5DYWxsYmFjay5WMSIsImFwcGN0eHNlbmRlciI6Ik93YURvd25sb2FkQGVlMWQzNjk4LTQ0NDMtNDI0My1iYWNmLWNkNDAwZmNiZDg4NiIsImlzc3JpbmciOiJTSVAiLCJhcHBjdHgiOiJ7XCJtc2V4Y2hwcm90XCI6XCJvd2FcIixcInB1aWRcIjpcIjExNTM4MDExMTYzNTMxNjkyNTlcIixcInNjb3BlXCI6XCJPd2FEb3dubG9hZFwiLFwib2lkXCI6XCI1ZWZhNDUwMy1hMDdjLTRkYzMtYmQ4Yi02NDM5ZmI1NmI1YzVcIixcInByaW1hcnlzaWRcIjpcIlMtMS01LTIxLTgwOTMyNTE0Ny05Mjk0OTcwMzktMTk5NjQ5NjYxMi0yOTIwNDM1M1wifSIsIm5iZiI6MTYwOTkyODg2NSwiZXhwIjoxNjA5OTI5NDY1LCJpc3MiOiIwMDAwMDAwMi0wMDAwLTBmZjEtY2UwMC0wMDAwMDAwMDAwMDBAZWUxZDM2OTgtNDQ0My00MjQzLWJhY2YtY2Q0MDBmY2JkODg2IiwiYXVkIjoiMDAwMDAwMDItMDAwMC0wZmYxLWNlMDAtMDAwMDAwMDAwMDAwL2F0dGFjaG1lbnRzLm9mZmljZS5uZXRAZWUxZDM2OTgtNDQ0My00MjQzLWJhY2YtY2Q0MDBmY2JkODg2IiwiaGFwcCI6Im93YSJ9.f7ZPhFc3kG4CJM6xNju3jNfIl-Bob2ClQKHAzenex7Zj-UU7WSrNiEZU0QrtXfOFubcD7VKKBDWFa5pkF0HcneqTtvCQh0otLSocJe2A_JxCYH5vMO3-ON85rT2aa-tsLEUnGm1NvOnKsz--dPFA0HAqif1NUnhUAu57JnazEaJzRF57f5DPztZ_bd1cix7Ih6SAQkCVtRw4MLcv7VNl6DxDtGZYCgxSvhv4Hvyl8SezrILg6wrD1RxutwU44qbgh3Mj0AzoySYUG8-yKQrfnzjj6wchP1c6jMmCdo4YZwW3EO8_wVuMz3h_lH6EGmA8IIo3jCCMFVNnylqgBL-igA&amp;X-OWA-CANARY=dc15HfM74EerMrY6M3usFCBL0egtstgYtajXzX7VzAf48PyET2Lu12uq8ink1ZzzqKsLT1okB2E.&amp;owa=outlook.office.com&amp;scriptVer=20201228001.03&amp;animation=tru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6" r="5167"/>
          <a:stretch/>
        </p:blipFill>
        <p:spPr bwMode="auto">
          <a:xfrm rot="5400000">
            <a:off x="1832816" y="773648"/>
            <a:ext cx="6477832" cy="530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2662902" y="5640736"/>
            <a:ext cx="4817659" cy="782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662901" y="328323"/>
            <a:ext cx="5170914" cy="782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 rot="10800000">
            <a:off x="7724634" y="187634"/>
            <a:ext cx="382138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000648" y="1242976"/>
            <a:ext cx="2723751" cy="782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 rot="10800000">
            <a:off x="1905112" y="1110964"/>
            <a:ext cx="504965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895104" y="1251653"/>
            <a:ext cx="3116132" cy="782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 rot="10800000">
            <a:off x="7724453" y="927623"/>
            <a:ext cx="504965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24152" y="2201888"/>
            <a:ext cx="2723751" cy="7826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10800000">
            <a:off x="1906359" y="1922431"/>
            <a:ext cx="504965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553539" y="3567238"/>
            <a:ext cx="5280276" cy="1114586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 rot="10800000">
            <a:off x="7712235" y="3441801"/>
            <a:ext cx="504965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224152" y="4769960"/>
            <a:ext cx="4599729" cy="628688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 rot="10800000">
            <a:off x="1891031" y="4585393"/>
            <a:ext cx="504965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08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24953" y="187634"/>
            <a:ext cx="2824491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solidFill>
              <a:srgbClr val="C0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Imitation</a:t>
            </a:r>
            <a:endParaRPr lang="en-US" sz="5400" b="1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https://attachments.office.net/owa/verityg%40holyroodprimary.co.uk/service.svc/s/GetAttachmentThumbnail?id=AAMkADBmZjZiNGVlLWVjMWItNDY5Ny1iMGE3LTNjOGRiYTdlODkzZQBGAAAAAACJoP3wsOXoSJYLHjs8dDwhBwBile4pp%2BA0Q5BWCYLEg%2FmBAAAAAAEMAABile4pp%2BA0Q5BWCYLEg%2FmBAAD51TZXAAABEgAQANzpSAZ0OjNGgVtF4D6Yo2s%3D&amp;thumbnailType=2&amp;token=eyJhbGciOiJSUzI1NiIsImtpZCI6IjMwODE3OUNFNUY0QjUyRTc4QjJEQjg5NjZCQUY0RUNDMzcyN0FFRUUiLCJ0eXAiOiJKV1QiLCJ4NXQiOiJNSUY1emw5TFV1ZUxMYmlXYTY5T3pEY25ydTQifQ.eyJvcmlnaW4iOiJodHRwczovL291dGxvb2sub2ZmaWNlLmNvbSIsInVjIjoiYzJhZmUxNmI3ZGU2NGU0NmIwOTU2ZGE1YWU1M2JjZjUiLCJ2ZXIiOiJFeGNoYW5nZS5DYWxsYmFjay5WMSIsImFwcGN0eHNlbmRlciI6Ik93YURvd25sb2FkQGVlMWQzNjk4LTQ0NDMtNDI0My1iYWNmLWNkNDAwZmNiZDg4NiIsImlzc3JpbmciOiJTSVAiLCJhcHBjdHgiOiJ7XCJtc2V4Y2hwcm90XCI6XCJvd2FcIixcInB1aWRcIjpcIjExNTM4MDExMTYzNTMxNjkyNTlcIixcInNjb3BlXCI6XCJPd2FEb3dubG9hZFwiLFwib2lkXCI6XCI1ZWZhNDUwMy1hMDdjLTRkYzMtYmQ4Yi02NDM5ZmI1NmI1YzVcIixcInByaW1hcnlzaWRcIjpcIlMtMS01LTIxLTgwOTMyNTE0Ny05Mjk0OTcwMzktMTk5NjQ5NjYxMi0yOTIwNDM1M1wifSIsIm5iZiI6MTYwOTkyODg2NSwiZXhwIjoxNjA5OTI5NDY1LCJpc3MiOiIwMDAwMDAwMi0wMDAwLTBmZjEtY2UwMC0wMDAwMDAwMDAwMDBAZWUxZDM2OTgtNDQ0My00MjQzLWJhY2YtY2Q0MDBmY2JkODg2IiwiYXVkIjoiMDAwMDAwMDItMDAwMC0wZmYxLWNlMDAtMDAwMDAwMDAwMDAwL2F0dGFjaG1lbnRzLm9mZmljZS5uZXRAZWUxZDM2OTgtNDQ0My00MjQzLWJhY2YtY2Q0MDBmY2JkODg2IiwiaGFwcCI6Im93YSJ9.f7ZPhFc3kG4CJM6xNju3jNfIl-Bob2ClQKHAzenex7Zj-UU7WSrNiEZU0QrtXfOFubcD7VKKBDWFa5pkF0HcneqTtvCQh0otLSocJe2A_JxCYH5vMO3-ON85rT2aa-tsLEUnGm1NvOnKsz--dPFA0HAqif1NUnhUAu57JnazEaJzRF57f5DPztZ_bd1cix7Ih6SAQkCVtRw4MLcv7VNl6DxDtGZYCgxSvhv4Hvyl8SezrILg6wrD1RxutwU44qbgh3Mj0AzoySYUG8-yKQrfnzjj6wchP1c6jMmCdo4YZwW3EO8_wVuMz3h_lH6EGmA8IIo3jCCMFVNnylqgBL-igA&amp;X-OWA-CANARY=dc15HfM74EerMrY6M3usFCBL0egtstgYtajXzX7VzAf48PyET2Lu12uq8ink1ZzzqKsLT1okB2E.&amp;owa=outlook.office.com&amp;scriptVer=20201228001.03&amp;animation=tru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" r="4979" b="5602"/>
          <a:stretch/>
        </p:blipFill>
        <p:spPr bwMode="auto">
          <a:xfrm rot="5400000">
            <a:off x="1980402" y="991374"/>
            <a:ext cx="6602561" cy="499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/>
          <p:cNvSpPr/>
          <p:nvPr/>
        </p:nvSpPr>
        <p:spPr>
          <a:xfrm>
            <a:off x="2981175" y="300251"/>
            <a:ext cx="5170914" cy="933543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 rot="10800000">
            <a:off x="7779224" y="187634"/>
            <a:ext cx="504965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 rot="10800000">
            <a:off x="2581808" y="1346410"/>
            <a:ext cx="5170914" cy="71440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 rot="10800000">
            <a:off x="2265926" y="980278"/>
            <a:ext cx="504965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 rot="10800000">
            <a:off x="2581808" y="2201604"/>
            <a:ext cx="2414926" cy="71440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 rot="10800000">
            <a:off x="2254263" y="1948143"/>
            <a:ext cx="504965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 rot="10800000">
            <a:off x="2860792" y="3521121"/>
            <a:ext cx="2639255" cy="833983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 rot="10800000">
            <a:off x="5644934" y="3521121"/>
            <a:ext cx="2639255" cy="833983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 rot="10800000">
            <a:off x="7779223" y="3394805"/>
            <a:ext cx="649851" cy="1446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 rot="10800000">
            <a:off x="2876092" y="4960217"/>
            <a:ext cx="2924206" cy="785489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 rot="10800000">
            <a:off x="2842768" y="5870339"/>
            <a:ext cx="1005901" cy="785489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36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96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5</cp:revision>
  <dcterms:created xsi:type="dcterms:W3CDTF">2020-12-22T14:39:47Z</dcterms:created>
  <dcterms:modified xsi:type="dcterms:W3CDTF">2021-01-06T10:38:17Z</dcterms:modified>
</cp:coreProperties>
</file>