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7" r:id="rId5"/>
    <p:sldId id="309" r:id="rId6"/>
    <p:sldId id="258" r:id="rId7"/>
    <p:sldId id="286" r:id="rId8"/>
    <p:sldId id="262" r:id="rId9"/>
    <p:sldId id="303" r:id="rId10"/>
    <p:sldId id="304" r:id="rId11"/>
    <p:sldId id="305" r:id="rId12"/>
    <p:sldId id="301" r:id="rId13"/>
    <p:sldId id="306" r:id="rId14"/>
    <p:sldId id="307" r:id="rId15"/>
    <p:sldId id="308" r:id="rId16"/>
    <p:sldId id="28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ny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m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any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laughed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5" b="18864"/>
          <a:stretch/>
        </p:blipFill>
        <p:spPr bwMode="auto">
          <a:xfrm>
            <a:off x="4174836" y="749398"/>
            <a:ext cx="4246706" cy="5300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83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5047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s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h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ng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th</a:t>
              </a:r>
              <a:endParaRPr lang="en-GB" sz="9600" b="1" u="sng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ship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shelf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hush		</a:t>
            </a:r>
            <a:r>
              <a:rPr lang="en-GB" sz="8800" dirty="0" smtClean="0">
                <a:latin typeface="SassoonPrimaryInfant" panose="00000400000000000000" pitchFamily="2" charset="0"/>
              </a:rPr>
              <a:t>shift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09789" y="284461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38275" y="29378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687181" y="288666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082268" y="54641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97170" y="52623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360355" y="54491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62607" y="276717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127754" y="535360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647420" y="555269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662150" y="54641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88901" y="28408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68004" y="527246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104642" y="285386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5163" y="2851849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thin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thick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moth		</a:t>
            </a:r>
            <a:r>
              <a:rPr lang="en-GB" sz="8800" dirty="0" smtClean="0">
                <a:latin typeface="SassoonPrimaryInfant" panose="00000400000000000000" pitchFamily="2" charset="0"/>
              </a:rPr>
              <a:t>thump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09789" y="284461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38275" y="29378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589488" y="27431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343075" y="544775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92305" y="54056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32889" y="54557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62607" y="276717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319032" y="546605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647420" y="555269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741849" y="545569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88901" y="28408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39261" y="53807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/>
          <p:nvPr/>
        </p:nvCxnSpPr>
        <p:spPr>
          <a:xfrm>
            <a:off x="9917010" y="279030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0878" y="135877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chug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chimp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chest		</a:t>
            </a:r>
            <a:r>
              <a:rPr lang="en-GB" sz="8800" dirty="0" smtClean="0">
                <a:latin typeface="SassoonPrimaryInfant" panose="00000400000000000000" pitchFamily="2" charset="0"/>
              </a:rPr>
              <a:t>crunch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c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605838" y="29621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4874847" y="3115002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622099" y="26701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220507" y="549269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824188" y="53191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712926" y="54579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562607" y="276717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463770" y="5452518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826279" y="5589688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801679" y="54926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082463" y="298366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264117" y="53099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178701" y="26897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783" y="2837786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732" y="5390647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2" y="5400324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wing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string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swing		</a:t>
            </a:r>
            <a:r>
              <a:rPr lang="en-GB" sz="8800" dirty="0" smtClean="0">
                <a:latin typeface="SassoonPrimaryInfant" panose="00000400000000000000" pitchFamily="2" charset="0"/>
              </a:rPr>
              <a:t>bring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ng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803781" y="29841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6320994" y="3080657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666325" y="29445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9112279" y="545818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941766" y="53821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598776" y="55085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10259277" y="2951073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426361" y="552283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158638" y="561826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701361" y="54779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260472" y="293713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51844" y="54053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109365" y="29621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3158" y="2948843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7026" y="2940287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199" y="5391819"/>
            <a:ext cx="18899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22" y="1726225"/>
            <a:ext cx="104007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Did a shark ever jump up a tree?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8" name="Picture 7" descr="Free vector graphic: Shark, Animal, Character, Cute - Free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29" y="3103524"/>
            <a:ext cx="2856634" cy="3125800"/>
          </a:xfrm>
          <a:prstGeom prst="rect">
            <a:avLst/>
          </a:prstGeom>
        </p:spPr>
      </p:pic>
      <p:pic>
        <p:nvPicPr>
          <p:cNvPr id="11" name="Picture 10" descr="Colorful Natural Tree Vector Clipart image - Free stock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982" y="2649555"/>
            <a:ext cx="2924885" cy="308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-0.16914 -0.146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64" y="-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22" y="1726225"/>
            <a:ext cx="95814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bang on a big drum?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026" name="Picture 2" descr="5 Drummer Gifs - Gif Abys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284" y="3762086"/>
            <a:ext cx="2393661" cy="239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22" y="1274304"/>
            <a:ext cx="877035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see a girl jumping </a:t>
            </a:r>
          </a:p>
          <a:p>
            <a:r>
              <a:rPr lang="en-GB" sz="6000" dirty="0">
                <a:latin typeface="SassoonPrimaryInfant" panose="00000400000000000000" pitchFamily="2" charset="0"/>
              </a:rPr>
              <a:t>o</a:t>
            </a:r>
            <a:r>
              <a:rPr lang="en-GB" sz="6000" dirty="0" smtClean="0">
                <a:latin typeface="SassoonPrimaryInfant" panose="00000400000000000000" pitchFamily="2" charset="0"/>
              </a:rPr>
              <a:t>n a bench?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14" name="Picture 13" descr="Trampolin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308" y="2528800"/>
            <a:ext cx="192073" cy="172520"/>
          </a:xfrm>
          <a:prstGeom prst="rect">
            <a:avLst/>
          </a:prstGeom>
        </p:spPr>
      </p:pic>
      <p:pic>
        <p:nvPicPr>
          <p:cNvPr id="15" name="Picture 14" descr="Trampoline Free Stock Photo - Public Domain Pictures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67" b="90000" l="9581" r="814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955" y="3568513"/>
            <a:ext cx="3327736" cy="2988981"/>
          </a:xfrm>
          <a:prstGeom prst="rect">
            <a:avLst/>
          </a:prstGeom>
        </p:spPr>
      </p:pic>
      <p:pic>
        <p:nvPicPr>
          <p:cNvPr id="16" name="Picture 15" descr="Funny girl jumping | Free SV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143" y="2615060"/>
            <a:ext cx="1451888" cy="266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altLang="en-US" sz="4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and ng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Infant" panose="00000400000000000000" pitchFamily="2" charset="0"/>
              </a:rPr>
              <a:t>Can you read the yes/no question sentence?</a:t>
            </a:r>
            <a:endParaRPr lang="en-GB" sz="2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22" y="1726225"/>
            <a:ext cx="919354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 smtClean="0">
                <a:latin typeface="SassoonPrimaryInfant" panose="00000400000000000000" pitchFamily="2" charset="0"/>
              </a:rPr>
              <a:t>Can you hear the thundering</a:t>
            </a:r>
          </a:p>
          <a:p>
            <a:r>
              <a:rPr lang="en-GB" sz="6000" dirty="0">
                <a:latin typeface="SassoonPrimaryInfant" panose="00000400000000000000" pitchFamily="2" charset="0"/>
              </a:rPr>
              <a:t>t</a:t>
            </a:r>
            <a:r>
              <a:rPr lang="en-GB" sz="6000" dirty="0" smtClean="0">
                <a:latin typeface="SassoonPrimaryInfant" panose="00000400000000000000" pitchFamily="2" charset="0"/>
              </a:rPr>
              <a:t>rucks on the road?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  <p:pic>
        <p:nvPicPr>
          <p:cNvPr id="2050" name="Picture 2" descr="Salt Truck GIFs - Get the best GIF on GIPH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943" y="3772766"/>
            <a:ext cx="47625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thrush laughed because I was singing in the tree.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Have you seen any of the snow </a:t>
            </a:r>
          </a:p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shrinking.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246402"/>
            <a:ext cx="1089483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544153"/>
            <a:ext cx="10523843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www.w3.org/XML/1998/namespace"/>
    <ds:schemaRef ds:uri="688cfe0b-51d0-4f5c-adf2-00b4769f8493"/>
    <ds:schemaRef ds:uri="http://purl.org/dc/terms/"/>
    <ds:schemaRef ds:uri="http://schemas.openxmlformats.org/package/2006/metadata/core-properties"/>
    <ds:schemaRef ds:uri="12ff2bfd-3816-4c27-8fb4-617a10ce9654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5480</TotalTime>
  <Words>494</Words>
  <Application>Microsoft Office PowerPoint</Application>
  <PresentationFormat>Widescreen</PresentationFormat>
  <Paragraphs>104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71</cp:revision>
  <dcterms:created xsi:type="dcterms:W3CDTF">2020-12-05T23:17:41Z</dcterms:created>
  <dcterms:modified xsi:type="dcterms:W3CDTF">2021-02-01T12:54:29Z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