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7" r:id="rId5"/>
    <p:sldId id="272" r:id="rId6"/>
    <p:sldId id="290" r:id="rId7"/>
    <p:sldId id="292" r:id="rId8"/>
    <p:sldId id="280" r:id="rId9"/>
    <p:sldId id="291" r:id="rId10"/>
    <p:sldId id="293" r:id="rId11"/>
    <p:sldId id="294" r:id="rId12"/>
    <p:sldId id="29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20C533-9AD9-41E2-9A78-8CA5EBEEB11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0E4CE-A772-413C-B598-0B75E6E4D2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622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20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97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831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578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18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790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63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03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005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627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59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59FF7-1A90-4FDF-BE11-FF0C26F19487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46E16-932A-47A8-8EAD-F25D6F76C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63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guides/zcx3gk7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055" y="53715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u="sng" dirty="0" smtClean="0">
                <a:latin typeface="Sassoon Penpals Joined" panose="02000400000000000000" pitchFamily="50" charset="0"/>
              </a:rPr>
              <a:t>Monday 22</a:t>
            </a:r>
            <a:r>
              <a:rPr lang="en-GB" sz="4000" u="sng" baseline="30000" dirty="0" smtClean="0">
                <a:latin typeface="Sassoon Penpals Joined" panose="02000400000000000000" pitchFamily="50" charset="0"/>
              </a:rPr>
              <a:t>nd</a:t>
            </a:r>
            <a:r>
              <a:rPr lang="en-GB" sz="4000" u="sng" dirty="0" smtClean="0">
                <a:latin typeface="Sassoon Penpals Joined" panose="02000400000000000000" pitchFamily="50" charset="0"/>
              </a:rPr>
              <a:t> February 2021</a:t>
            </a:r>
          </a:p>
          <a:p>
            <a:pPr marL="0" indent="0">
              <a:buNone/>
            </a:pPr>
            <a:endParaRPr lang="en-GB" sz="1800" u="sng" dirty="0" smtClean="0">
              <a:latin typeface="Sassoon Penpals Joined" panose="02000400000000000000" pitchFamily="50" charset="0"/>
            </a:endParaRPr>
          </a:p>
          <a:p>
            <a:pPr marL="0" indent="0">
              <a:buNone/>
            </a:pPr>
            <a:r>
              <a:rPr lang="en-GB" sz="4000" dirty="0">
                <a:latin typeface="Sassoon Penpals" panose="02000400000000000000" pitchFamily="50" charset="0"/>
              </a:rPr>
              <a:t>LO: I can </a:t>
            </a:r>
            <a:r>
              <a:rPr lang="en-GB" sz="4000" dirty="0" smtClean="0">
                <a:latin typeface="Sassoon Penpals" panose="02000400000000000000" pitchFamily="50" charset="0"/>
              </a:rPr>
              <a:t>identify a range of common plants</a:t>
            </a:r>
            <a:r>
              <a:rPr lang="en-GB" sz="4000" dirty="0">
                <a:latin typeface="Sassoon Penpals" panose="02000400000000000000" pitchFamily="50" charset="0"/>
              </a:rPr>
              <a:t/>
            </a:r>
            <a:br>
              <a:rPr lang="en-GB" sz="4000" dirty="0">
                <a:latin typeface="Sassoon Penpals" panose="02000400000000000000" pitchFamily="50" charset="0"/>
              </a:rPr>
            </a:br>
            <a:r>
              <a:rPr lang="en-GB" sz="4000" dirty="0">
                <a:latin typeface="Sassoon Penpals" panose="02000400000000000000" pitchFamily="50" charset="0"/>
              </a:rPr>
              <a:t>WS: </a:t>
            </a:r>
            <a:r>
              <a:rPr lang="en-GB" sz="4000" dirty="0" smtClean="0">
                <a:latin typeface="Sassoon Penpals" panose="02000400000000000000" pitchFamily="50" charset="0"/>
              </a:rPr>
              <a:t>To observe closely identifying and classifying plants.</a:t>
            </a:r>
            <a:endParaRPr lang="en-GB" sz="4000" dirty="0">
              <a:latin typeface="Sassoon Penpals" panose="02000400000000000000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6778" t="30019" r="55111" b="20170"/>
          <a:stretch/>
        </p:blipFill>
        <p:spPr>
          <a:xfrm>
            <a:off x="8022571" y="2937162"/>
            <a:ext cx="3657600" cy="364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24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218" y="4431998"/>
            <a:ext cx="6138203" cy="23568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3452" y="673769"/>
            <a:ext cx="813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are the four seasons?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58653" y="1678286"/>
            <a:ext cx="813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season are we in now?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2937" y="2726888"/>
            <a:ext cx="813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season will be next?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925" y="3111608"/>
            <a:ext cx="4723185" cy="34121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711">
            <a:off x="153183" y="3830993"/>
            <a:ext cx="3994418" cy="209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59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8218" y="465534"/>
            <a:ext cx="6573003" cy="37628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6454" y="0"/>
            <a:ext cx="72923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>
                <a:solidFill>
                  <a:srgbClr val="0000FF"/>
                </a:solidFill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http://www.bbc.co.uk/guides/zcx3gk7</a:t>
            </a:r>
            <a:r>
              <a:rPr lang="en-GB" sz="3600" u="sng" dirty="0">
                <a:solidFill>
                  <a:srgbClr val="0000FF"/>
                </a:solidFill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07" y="3844633"/>
            <a:ext cx="4002012" cy="28911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01772" y="4612162"/>
            <a:ext cx="80852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latin typeface="SassoonPrimaryInfant" panose="00000400000000000000" pitchFamily="2" charset="0"/>
              </a:rPr>
              <a:t>Watch the video and see what </a:t>
            </a: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latin typeface="SassoonPrimaryInfant" panose="00000400000000000000" pitchFamily="2" charset="0"/>
              </a:rPr>
              <a:t>changes you </a:t>
            </a:r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latin typeface="SassoonPrimaryInfant" panose="00000400000000000000" pitchFamily="2" charset="0"/>
              </a:rPr>
              <a:t>notice between the seasons.</a:t>
            </a:r>
          </a:p>
        </p:txBody>
      </p:sp>
    </p:spTree>
    <p:extLst>
      <p:ext uri="{BB962C8B-B14F-4D97-AF65-F5344CB8AC3E}">
        <p14:creationId xmlns:p14="http://schemas.microsoft.com/office/powerpoint/2010/main" val="188364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49"/>
          <a:stretch/>
        </p:blipFill>
        <p:spPr>
          <a:xfrm>
            <a:off x="6797803" y="4926806"/>
            <a:ext cx="3644127" cy="170094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2614" y="349492"/>
            <a:ext cx="11638671" cy="4911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n-GB" sz="4400" dirty="0" smtClean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 March the season will be ………………………………. This season starts to show signs of new </a:t>
            </a:r>
            <a:r>
              <a:rPr lang="en-GB" sz="4400" dirty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life growing outside.  </a:t>
            </a:r>
            <a:endParaRPr lang="en-GB" sz="4400" dirty="0" smtClean="0"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n-GB" sz="4400" dirty="0" smtClean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 </a:t>
            </a:r>
            <a:r>
              <a:rPr lang="en-GB" sz="4400" dirty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will start to see lots of different types of </a:t>
            </a:r>
            <a:r>
              <a:rPr lang="en-GB" sz="4400" dirty="0" smtClean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…………………. </a:t>
            </a:r>
            <a:r>
              <a:rPr lang="en-GB" sz="4400" dirty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growing. </a:t>
            </a:r>
            <a:endParaRPr lang="en-GB" sz="3600" dirty="0" smtClean="0"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n-GB" sz="3600" dirty="0" smtClean="0">
                <a:solidFill>
                  <a:srgbClr val="00B05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sz="3600" dirty="0">
                <a:solidFill>
                  <a:srgbClr val="00B05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happens when you plant </a:t>
            </a:r>
            <a:r>
              <a:rPr lang="en-GB" sz="3600" dirty="0" smtClean="0">
                <a:solidFill>
                  <a:srgbClr val="00B05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seed what will it grow into?</a:t>
            </a:r>
            <a:endParaRPr lang="en-GB" sz="3600" dirty="0">
              <a:solidFill>
                <a:srgbClr val="00B050"/>
              </a:solidFill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261" y="4926806"/>
            <a:ext cx="3484246" cy="162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97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8666" y="4727409"/>
            <a:ext cx="9144000" cy="1655762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Sassoon Penpals Joined" panose="02000400000000000000" pitchFamily="50" charset="0"/>
              </a:rPr>
              <a:t>Our new science topic is </a:t>
            </a:r>
            <a:r>
              <a:rPr lang="en-GB" sz="4400" b="1" dirty="0" smtClean="0">
                <a:latin typeface="Sassoon Penpals Joined" panose="02000400000000000000" pitchFamily="50" charset="0"/>
              </a:rPr>
              <a:t>Plants. </a:t>
            </a:r>
          </a:p>
          <a:p>
            <a:r>
              <a:rPr lang="en-GB" sz="6000" b="1" dirty="0" smtClean="0">
                <a:solidFill>
                  <a:srgbClr val="FF0000"/>
                </a:solidFill>
                <a:latin typeface="Sassoon Penpals Joined" panose="02000400000000000000" pitchFamily="50" charset="0"/>
              </a:rPr>
              <a:t>What do you know about plants?</a:t>
            </a:r>
            <a:endParaRPr lang="en-GB" sz="60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8329" y="4136889"/>
            <a:ext cx="828675" cy="11715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6778" t="30019" r="55111" b="20170"/>
          <a:stretch/>
        </p:blipFill>
        <p:spPr>
          <a:xfrm>
            <a:off x="4254134" y="574400"/>
            <a:ext cx="3657600" cy="364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67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557" y="333710"/>
            <a:ext cx="11409947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SassoonPrimaryInfant" panose="00000400000000000000" pitchFamily="2" charset="0"/>
              </a:rPr>
              <a:t>Do you know the name of any plants? </a:t>
            </a:r>
            <a:endParaRPr lang="en-GB" sz="4400" dirty="0">
              <a:latin typeface="SassoonPrimaryInfant" panose="00000400000000000000" pitchFamily="2" charset="0"/>
            </a:endParaRPr>
          </a:p>
          <a:p>
            <a:pPr marL="0" indent="0" algn="ctr">
              <a:buNone/>
            </a:pPr>
            <a:r>
              <a:rPr lang="en-GB" sz="4400" dirty="0" smtClean="0">
                <a:latin typeface="SassoonPrimaryInfant" panose="00000400000000000000" pitchFamily="2" charset="0"/>
              </a:rPr>
              <a:t>We can make a list of the plants we know.</a:t>
            </a:r>
            <a:endParaRPr lang="en-GB" sz="4400" dirty="0">
              <a:latin typeface="SassoonPrimaryInfant" panose="000004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460" y="2116201"/>
            <a:ext cx="4488026" cy="44049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2557" y="2116201"/>
            <a:ext cx="601578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Infant" panose="00000400000000000000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>
                <a:latin typeface="SassoonPrimaryInfant" panose="00000400000000000000" pitchFamily="2" charset="0"/>
              </a:rPr>
              <a:t> </a:t>
            </a:r>
            <a:endParaRPr lang="en-GB" sz="4800" dirty="0" smtClean="0">
              <a:latin typeface="SassoonPrimary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>
                <a:latin typeface="SassoonPrimaryInfant" panose="00000400000000000000" pitchFamily="2" charset="0"/>
              </a:rPr>
              <a:t> </a:t>
            </a:r>
            <a:endParaRPr lang="en-GB" sz="4800" dirty="0" smtClean="0">
              <a:latin typeface="SassoonPrimary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>
                <a:latin typeface="SassoonPrimaryInfant" panose="00000400000000000000" pitchFamily="2" charset="0"/>
              </a:rPr>
              <a:t> </a:t>
            </a:r>
            <a:endParaRPr lang="en-GB" sz="4800" dirty="0" smtClean="0">
              <a:latin typeface="SassoonPrimary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>
                <a:latin typeface="SassoonPrimaryInfant" panose="00000400000000000000" pitchFamily="2" charset="0"/>
              </a:rPr>
              <a:t> </a:t>
            </a:r>
            <a:endParaRPr lang="en-GB" sz="4800" dirty="0" smtClean="0">
              <a:latin typeface="SassoonPrimary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>
                <a:latin typeface="SassoonPrimaryInfant" panose="00000400000000000000" pitchFamily="2" charset="0"/>
              </a:rPr>
              <a:t> </a:t>
            </a:r>
            <a:endParaRPr lang="en-GB" sz="4800" dirty="0" smtClean="0">
              <a:latin typeface="SassoonPrimary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10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179" y="279984"/>
            <a:ext cx="5154278" cy="6256306"/>
          </a:xfrm>
          <a:prstGeom prst="rect">
            <a:avLst/>
          </a:prstGeom>
        </p:spPr>
      </p:pic>
      <p:pic>
        <p:nvPicPr>
          <p:cNvPr id="5" name="Picture 2" descr="Image result for investigator clipar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9141" y1="29257" x2="69141" y2="29257"/>
                        <a14:foregroundMark x1="65039" y1="61631" x2="65039" y2="61631"/>
                        <a14:foregroundMark x1="91211" y1="50120" x2="91211" y2="50120"/>
                        <a14:foregroundMark x1="96875" y1="41487" x2="96875" y2="41487"/>
                        <a14:foregroundMark x1="83203" y1="46043" x2="83203" y2="46043"/>
                        <a14:foregroundMark x1="82227" y1="51799" x2="82227" y2="51799"/>
                        <a14:foregroundMark x1="78516" y1="57074" x2="78516" y2="57074"/>
                        <a14:foregroundMark x1="80469" y1="48921" x2="80469" y2="48921"/>
                        <a14:foregroundMark x1="23633" y1="93765" x2="23633" y2="93765"/>
                        <a14:foregroundMark x1="84570" y1="59952" x2="84570" y2="59952"/>
                        <a14:foregroundMark x1="87695" y1="58513" x2="87695" y2="58513"/>
                        <a14:foregroundMark x1="87695" y1="56595" x2="87695" y2="56595"/>
                        <a14:foregroundMark x1="69336" y1="33573" x2="69336" y2="33573"/>
                        <a14:foregroundMark x1="65820" y1="30216" x2="65820" y2="30216"/>
                        <a14:foregroundMark x1="68555" y1="28777" x2="68555" y2="287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5" y="4050486"/>
            <a:ext cx="3221317" cy="262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9072" y="867962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400" dirty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Today we are going on a plant hunt– we are going to find as many different types of plant as we can.</a:t>
            </a:r>
            <a:endParaRPr lang="en-GB" sz="4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36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50626">
            <a:off x="872098" y="1028077"/>
            <a:ext cx="3322186" cy="44046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7940">
            <a:off x="3164143" y="1059662"/>
            <a:ext cx="4152900" cy="5133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74462">
            <a:off x="6090696" y="882451"/>
            <a:ext cx="4095750" cy="514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3419">
            <a:off x="7670367" y="1220263"/>
            <a:ext cx="4143375" cy="5133975"/>
          </a:xfrm>
          <a:prstGeom prst="rect">
            <a:avLst/>
          </a:prstGeom>
        </p:spPr>
      </p:pic>
      <p:pic>
        <p:nvPicPr>
          <p:cNvPr id="8" name="Picture 2" descr="Image result for investigator clipart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69141" y1="29257" x2="69141" y2="29257"/>
                        <a14:foregroundMark x1="65039" y1="61631" x2="65039" y2="61631"/>
                        <a14:foregroundMark x1="91211" y1="50120" x2="91211" y2="50120"/>
                        <a14:foregroundMark x1="96875" y1="41487" x2="96875" y2="41487"/>
                        <a14:foregroundMark x1="83203" y1="46043" x2="83203" y2="46043"/>
                        <a14:foregroundMark x1="82227" y1="51799" x2="82227" y2="51799"/>
                        <a14:foregroundMark x1="78516" y1="57074" x2="78516" y2="57074"/>
                        <a14:foregroundMark x1="80469" y1="48921" x2="80469" y2="48921"/>
                        <a14:foregroundMark x1="23633" y1="93765" x2="23633" y2="93765"/>
                        <a14:foregroundMark x1="84570" y1="59952" x2="84570" y2="59952"/>
                        <a14:foregroundMark x1="87695" y1="58513" x2="87695" y2="58513"/>
                        <a14:foregroundMark x1="87695" y1="56595" x2="87695" y2="56595"/>
                        <a14:foregroundMark x1="69336" y1="33573" x2="69336" y2="33573"/>
                        <a14:foregroundMark x1="65820" y1="30216" x2="65820" y2="30216"/>
                        <a14:foregroundMark x1="68555" y1="28777" x2="68555" y2="287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477" y="4763728"/>
            <a:ext cx="2725859" cy="222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41387" y="48903"/>
            <a:ext cx="94040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Can you find any of these plants? </a:t>
            </a:r>
            <a:endParaRPr lang="en-GB" sz="4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12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3"/>
          <a:stretch/>
        </p:blipFill>
        <p:spPr>
          <a:xfrm>
            <a:off x="328822" y="3986289"/>
            <a:ext cx="2567475" cy="2681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9" t="13672" r="9417"/>
          <a:stretch/>
        </p:blipFill>
        <p:spPr>
          <a:xfrm rot="10800000">
            <a:off x="8858827" y="208371"/>
            <a:ext cx="3082413" cy="25790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172624" y="208371"/>
            <a:ext cx="761259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have been on a plant hunt. Can </a:t>
            </a:r>
            <a:r>
              <a:rPr lang="en-GB" sz="4400" dirty="0" smtClean="0">
                <a:solidFill>
                  <a:srgbClr val="002060"/>
                </a:solidFill>
                <a:latin typeface="SassoonPrimaryInfant" panose="00000400000000000000" pitchFamily="2" charset="0"/>
                <a:cs typeface="Times New Roman" panose="02020603050405020304" pitchFamily="18" charset="0"/>
              </a:rPr>
              <a:t>you identify the plants I have found?</a:t>
            </a:r>
            <a:endParaRPr lang="en-GB" sz="4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026" name="Picture 2" descr="Image result for daisy on gras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81" r="48764" b="4802"/>
          <a:stretch/>
        </p:blipFill>
        <p:spPr bwMode="auto">
          <a:xfrm>
            <a:off x="9501099" y="4388746"/>
            <a:ext cx="2440141" cy="222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ss on pat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04" b="35500"/>
          <a:stretch/>
        </p:blipFill>
        <p:spPr bwMode="auto">
          <a:xfrm>
            <a:off x="3856418" y="3986290"/>
            <a:ext cx="3870735" cy="262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butter cu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040" y="2537243"/>
            <a:ext cx="3156172" cy="236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dandeli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205" y="2496683"/>
            <a:ext cx="3673807" cy="244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29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D7DC51337854540BEC0CD0F44139D40" ma:contentTypeVersion="13" ma:contentTypeDescription="Create a new document." ma:contentTypeScope="" ma:versionID="f5ad0ea77ed22e658a0906ab5bd009f0">
  <xsd:schema xmlns:xsd="http://www.w3.org/2001/XMLSchema" xmlns:xs="http://www.w3.org/2001/XMLSchema" xmlns:p="http://schemas.microsoft.com/office/2006/metadata/properties" xmlns:ns3="4d7aabc6-22da-44a8-8718-ca580754d401" xmlns:ns4="f3af482c-19c2-44c0-9486-c8abcedf2bb1" targetNamespace="http://schemas.microsoft.com/office/2006/metadata/properties" ma:root="true" ma:fieldsID="1711b7d0484e3277a19d0498014a0c79" ns3:_="" ns4:_="">
    <xsd:import namespace="4d7aabc6-22da-44a8-8718-ca580754d401"/>
    <xsd:import namespace="f3af482c-19c2-44c0-9486-c8abcedf2bb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7aabc6-22da-44a8-8718-ca580754d4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af482c-19c2-44c0-9486-c8abcedf2bb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F8A929-707D-4E68-8142-123C3F2875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7aabc6-22da-44a8-8718-ca580754d401"/>
    <ds:schemaRef ds:uri="f3af482c-19c2-44c0-9486-c8abcedf2b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418FE0-90E3-4E06-912F-ECE81605D5B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d7aabc6-22da-44a8-8718-ca580754d401"/>
    <ds:schemaRef ds:uri="http://purl.org/dc/elements/1.1/"/>
    <ds:schemaRef ds:uri="http://schemas.microsoft.com/office/2006/metadata/properties"/>
    <ds:schemaRef ds:uri="f3af482c-19c2-44c0-9486-c8abcedf2bb1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09F7DCD-D8D1-44FF-910F-48F8C32FFC6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195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Penpals</vt:lpstr>
      <vt:lpstr>Sassoon Penpals Joined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Forces</dc:title>
  <dc:creator>Stephanie Rofe</dc:creator>
  <cp:lastModifiedBy>Windows User</cp:lastModifiedBy>
  <cp:revision>32</cp:revision>
  <dcterms:created xsi:type="dcterms:W3CDTF">2020-07-01T12:12:59Z</dcterms:created>
  <dcterms:modified xsi:type="dcterms:W3CDTF">2021-02-22T13:34:32Z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0x0101007D7DC51337854540BEC0CD0F44139D40</vt:lpwstr>
  </property>
</Properties>
</file>