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301" r:id="rId13"/>
    <p:sldId id="30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58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ater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here</a:t>
            </a: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people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w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89" y="1387769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win 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will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wicked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w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960010" y="26731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902919" y="26578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514204" y="4979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980062" y="4979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21165" y="-200511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59363" y="274785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455698" y="2657887"/>
            <a:ext cx="156572" cy="2839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391129" y="262689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8655826" y="2657887"/>
            <a:ext cx="412760" cy="1629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655649" y="4979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126897" y="4979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6691" y="4979432"/>
            <a:ext cx="524437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</a:t>
            </a:r>
            <a:r>
              <a:rPr lang="en-GB" sz="4400" dirty="0">
                <a:latin typeface="SassoonPrimaryInfant" panose="00000400000000000000" pitchFamily="2" charset="0"/>
              </a:rPr>
              <a:t>	</a:t>
            </a:r>
            <a:r>
              <a:rPr lang="en-GB" sz="4400" dirty="0" smtClean="0">
                <a:latin typeface="SassoonPrimaryInfant" panose="00000400000000000000" pitchFamily="2" charset="0"/>
              </a:rPr>
              <a:t>  </a:t>
            </a:r>
            <a:r>
              <a:rPr lang="en-GB" sz="16600" dirty="0" err="1">
                <a:latin typeface="SassoonPrimaryInfant" panose="00000400000000000000" pitchFamily="2" charset="0"/>
              </a:rPr>
              <a:t>w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h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3" y="1188138"/>
            <a:ext cx="629439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whisk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61624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w</a:t>
            </a:r>
            <a:r>
              <a:rPr lang="en-GB" sz="15000" dirty="0" smtClean="0">
                <a:latin typeface="SassoonPrimaryInfant" panose="00000400000000000000" pitchFamily="2" charset="0"/>
              </a:rPr>
              <a:t>hisk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wh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 flipV="1">
            <a:off x="5861695" y="3742441"/>
            <a:ext cx="1557200" cy="2195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7964534" y="3476932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8581023" y="343051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9318358" y="340010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Cakes &amp; More: Essential Basic Baking Tools &amp; And How To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358" y="3947565"/>
            <a:ext cx="2717431" cy="271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651249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wheel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wheel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 flipV="1">
            <a:off x="7408685" y="3647466"/>
            <a:ext cx="1729427" cy="278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310220" y="341217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5230099" y="3620654"/>
            <a:ext cx="1557200" cy="2195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Bicycle wheel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947" y="3412177"/>
            <a:ext cx="2133489" cy="291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71629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white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22590" y="4276047"/>
            <a:ext cx="4185501" cy="23434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72460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white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wh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5215652" y="3642610"/>
            <a:ext cx="170362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7917619" y="321528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c 7"/>
          <p:cNvSpPr/>
          <p:nvPr/>
        </p:nvSpPr>
        <p:spPr>
          <a:xfrm rot="7768340">
            <a:off x="6975887" y="1505396"/>
            <a:ext cx="2395858" cy="2470090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could these words be?</a:t>
            </a:r>
            <a:endParaRPr lang="en-GB" sz="54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" name="Picture 7" descr="Cakes &amp; More: Essential Basic Baking Tools &amp; And How To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76" y="2187890"/>
            <a:ext cx="2717431" cy="2717431"/>
          </a:xfrm>
          <a:prstGeom prst="rect">
            <a:avLst/>
          </a:prstGeom>
        </p:spPr>
      </p:pic>
      <p:pic>
        <p:nvPicPr>
          <p:cNvPr id="9" name="Picture 8" descr="Bicycle wheel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24" y="2290117"/>
            <a:ext cx="2133489" cy="2910435"/>
          </a:xfrm>
          <a:prstGeom prst="rect">
            <a:avLst/>
          </a:prstGeom>
        </p:spPr>
      </p:pic>
      <p:pic>
        <p:nvPicPr>
          <p:cNvPr id="3" name="Picture 2" descr="San Juan Island Killer Whales featured in &quot;Killer Whale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662" y="2327812"/>
            <a:ext cx="4021836" cy="287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" name="Picture 7" descr="San Juan Island Killer Whales featured in &quot;Killer Whal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242" y="1310542"/>
            <a:ext cx="4021836" cy="2872740"/>
          </a:xfrm>
          <a:prstGeom prst="rect">
            <a:avLst/>
          </a:prstGeom>
        </p:spPr>
      </p:pic>
      <p:pic>
        <p:nvPicPr>
          <p:cNvPr id="10" name="Picture 9" descr="Cakes &amp; More: Essential Basic Baking Tools &amp; And How To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674" y="1310542"/>
            <a:ext cx="2717431" cy="2717431"/>
          </a:xfrm>
          <a:prstGeom prst="rect">
            <a:avLst/>
          </a:prstGeom>
        </p:spPr>
      </p:pic>
      <p:pic>
        <p:nvPicPr>
          <p:cNvPr id="11" name="Picture 10" descr="Bicycle wheel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157" y="1272847"/>
            <a:ext cx="2133489" cy="29104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9973" y="4812030"/>
            <a:ext cx="9441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SassoonPrimaryInfant" panose="00000400000000000000" pitchFamily="2" charset="0"/>
              </a:rPr>
              <a:t>w</a:t>
            </a:r>
            <a:r>
              <a:rPr lang="en-GB" sz="5400" dirty="0" smtClean="0">
                <a:latin typeface="SassoonPrimaryInfant" panose="00000400000000000000" pitchFamily="2" charset="0"/>
              </a:rPr>
              <a:t>hisk          wheel        whale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is the whale in the water?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15275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see a white wheel near the people?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878323"/>
            <a:ext cx="10076589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34742" y="4672540"/>
            <a:ext cx="11416329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5267</TotalTime>
  <Words>393</Words>
  <Application>Microsoft Office PowerPoint</Application>
  <PresentationFormat>Widescreen</PresentationFormat>
  <Paragraphs>101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60</cp:revision>
  <dcterms:created xsi:type="dcterms:W3CDTF">2020-12-05T23:17:41Z</dcterms:created>
  <dcterms:modified xsi:type="dcterms:W3CDTF">2021-01-10T20:34:00Z</dcterms:modified>
</cp:coreProperties>
</file>