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07" r:id="rId5"/>
    <p:sldId id="258" r:id="rId6"/>
    <p:sldId id="286" r:id="rId7"/>
    <p:sldId id="262" r:id="rId8"/>
    <p:sldId id="303" r:id="rId9"/>
    <p:sldId id="308" r:id="rId10"/>
    <p:sldId id="301" r:id="rId11"/>
    <p:sldId id="309" r:id="rId12"/>
    <p:sldId id="310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9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36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friends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once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water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091055" y="2983345"/>
            <a:ext cx="2789381" cy="33805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43520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igh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ie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i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-e</a:t>
              </a:r>
              <a:endParaRPr lang="en-GB" sz="3600" b="1" u="sng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89" y="1915548"/>
            <a:ext cx="781120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PrimaryInfant" panose="00000400000000000000" pitchFamily="2" charset="0"/>
              </a:rPr>
              <a:t>tonight </a:t>
            </a:r>
            <a:r>
              <a:rPr lang="en-GB" sz="9600" dirty="0" smtClean="0">
                <a:latin typeface="SassoonPrimaryInfant" panose="00000400000000000000" pitchFamily="2" charset="0"/>
              </a:rPr>
              <a:t>	</a:t>
            </a:r>
            <a:r>
              <a:rPr lang="en-GB" sz="9600" dirty="0" smtClean="0">
                <a:latin typeface="SassoonPrimaryInfant" panose="00000400000000000000" pitchFamily="2" charset="0"/>
              </a:rPr>
              <a:t>sight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 smtClean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tight       fight</a:t>
            </a:r>
            <a:endParaRPr lang="en-GB" sz="8800" dirty="0" smtClean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igh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837859" y="5974110"/>
            <a:ext cx="1151731" cy="2502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6172169" y="58670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9454293" y="3187014"/>
            <a:ext cx="146092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078032" y="3206229"/>
            <a:ext cx="1264583" cy="63233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7565042" y="31408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512153" y="30755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0656051" y="5818450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0983117" y="3114531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550040" y="311003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443454" y="587711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917145" y="3110031"/>
            <a:ext cx="213827" cy="1923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9187107" y="5909225"/>
            <a:ext cx="1203802" cy="99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8812434" y="581223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8963098" y="3114531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76955" y="2094232"/>
            <a:ext cx="77400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time     pine</a:t>
            </a:r>
            <a:endParaRPr lang="en-GB" sz="8800" dirty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shine    lime</a:t>
            </a:r>
          </a:p>
        </p:txBody>
      </p:sp>
      <p:sp>
        <p:nvSpPr>
          <p:cNvPr id="3" name="Cloud Callout 2"/>
          <p:cNvSpPr/>
          <p:nvPr/>
        </p:nvSpPr>
        <p:spPr>
          <a:xfrm>
            <a:off x="1476580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i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-e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4747933" y="31871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269409" y="32516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557282" y="32035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4645891" y="5910939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5959226" y="59318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Arc 34"/>
          <p:cNvSpPr/>
          <p:nvPr/>
        </p:nvSpPr>
        <p:spPr>
          <a:xfrm rot="5997292">
            <a:off x="5593696" y="5453138"/>
            <a:ext cx="1152212" cy="857105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Arc 37"/>
          <p:cNvSpPr/>
          <p:nvPr/>
        </p:nvSpPr>
        <p:spPr>
          <a:xfrm rot="5997292">
            <a:off x="8906280" y="2564934"/>
            <a:ext cx="1152212" cy="1107223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Arc 38"/>
          <p:cNvSpPr/>
          <p:nvPr/>
        </p:nvSpPr>
        <p:spPr>
          <a:xfrm rot="5997292">
            <a:off x="5162830" y="2422383"/>
            <a:ext cx="1152212" cy="1350302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Arc 39"/>
          <p:cNvSpPr/>
          <p:nvPr/>
        </p:nvSpPr>
        <p:spPr>
          <a:xfrm rot="5997292">
            <a:off x="8614898" y="5219603"/>
            <a:ext cx="1152212" cy="1130485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9044474" y="58816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8256129" y="588845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381165" y="32516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94598" y="2249229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fried       tie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lie         cried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607233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41772" y="336729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209952" y="337418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472629" y="336729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094242" y="59634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8928762" y="59634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804618" y="595421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5525928" y="3455382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9665464" y="3495013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9349105" y="340106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8642943" y="59634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5059482" y="6040959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9163733" y="6027334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71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98960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is the correct spelling?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15247" y="2444199"/>
            <a:ext cx="797109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latin typeface="SassoonPrimaryInfant" panose="00000400000000000000" pitchFamily="2" charset="0"/>
              </a:rPr>
              <a:t>It is wrong to tell a               .</a:t>
            </a:r>
            <a:endParaRPr lang="en-GB" sz="4800" dirty="0"/>
          </a:p>
        </p:txBody>
      </p:sp>
      <p:sp>
        <p:nvSpPr>
          <p:cNvPr id="16" name="Rectangle 15"/>
          <p:cNvSpPr/>
          <p:nvPr/>
        </p:nvSpPr>
        <p:spPr>
          <a:xfrm>
            <a:off x="1123819" y="4473353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ligh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36782" y="4473352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lie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949745" y="4473351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liy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6 L 0.09518 -0.32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3" y="-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98960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is the correct spelling?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84702" y="2357714"/>
            <a:ext cx="786529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latin typeface="SassoonPrimaryInfant" panose="00000400000000000000" pitchFamily="2" charset="0"/>
              </a:rPr>
              <a:t>The dress felt too                 .</a:t>
            </a:r>
            <a:endParaRPr lang="en-GB" sz="4800" dirty="0"/>
          </a:p>
        </p:txBody>
      </p:sp>
      <p:sp>
        <p:nvSpPr>
          <p:cNvPr id="16" name="Rectangle 15"/>
          <p:cNvSpPr/>
          <p:nvPr/>
        </p:nvSpPr>
        <p:spPr>
          <a:xfrm>
            <a:off x="1123819" y="4473353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tite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36782" y="4473352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tight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949745" y="4473351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tiet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13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6 L 0.09284 -0.35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-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98960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is the correct spelling?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15247" y="2444199"/>
            <a:ext cx="80890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latin typeface="SassoonPrimaryInfant" panose="00000400000000000000" pitchFamily="2" charset="0"/>
              </a:rPr>
              <a:t>Is </a:t>
            </a:r>
            <a:r>
              <a:rPr lang="en-GB" sz="4800" dirty="0" err="1" smtClean="0">
                <a:latin typeface="SassoonPrimaryInfant" panose="00000400000000000000" pitchFamily="2" charset="0"/>
              </a:rPr>
              <a:t>is</a:t>
            </a:r>
            <a:r>
              <a:rPr lang="en-GB" sz="4800" dirty="0" smtClean="0">
                <a:latin typeface="SassoonPrimaryInfant" panose="00000400000000000000" pitchFamily="2" charset="0"/>
              </a:rPr>
              <a:t>                 a big sandwich</a:t>
            </a:r>
            <a:endParaRPr lang="en-GB" sz="4800" dirty="0"/>
          </a:p>
        </p:txBody>
      </p:sp>
      <p:sp>
        <p:nvSpPr>
          <p:cNvPr id="16" name="Rectangle 15"/>
          <p:cNvSpPr/>
          <p:nvPr/>
        </p:nvSpPr>
        <p:spPr>
          <a:xfrm>
            <a:off x="1123818" y="4473353"/>
            <a:ext cx="2949418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quite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59690" y="4473350"/>
            <a:ext cx="3017327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quight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463471" y="4467065"/>
            <a:ext cx="2983637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quiet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276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48148E-6 L 0.08008 -0.334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1" y="-1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1928" y="208135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 shark tried to bite the ship.</a:t>
            </a:r>
            <a:endParaRPr lang="en-GB" sz="48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1928" y="4191936"/>
            <a:ext cx="104409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He had sight of the bright lighthouse.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4" y="2093155"/>
            <a:ext cx="10104299" cy="1304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4" y="3963117"/>
            <a:ext cx="10566117" cy="1467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5643</TotalTime>
  <Words>359</Words>
  <Application>Microsoft Office PowerPoint</Application>
  <PresentationFormat>Widescreen</PresentationFormat>
  <Paragraphs>92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110</cp:revision>
  <dcterms:created xsi:type="dcterms:W3CDTF">2020-12-05T23:17:41Z</dcterms:created>
  <dcterms:modified xsi:type="dcterms:W3CDTF">2021-02-17T23:00:43Z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