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257" r:id="rId5"/>
    <p:sldId id="258" r:id="rId6"/>
    <p:sldId id="286" r:id="rId7"/>
    <p:sldId id="278" r:id="rId8"/>
    <p:sldId id="307" r:id="rId9"/>
    <p:sldId id="293" r:id="rId10"/>
    <p:sldId id="294" r:id="rId11"/>
    <p:sldId id="296" r:id="rId12"/>
    <p:sldId id="295" r:id="rId13"/>
    <p:sldId id="304" r:id="rId14"/>
    <p:sldId id="308" r:id="rId15"/>
    <p:sldId id="28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01" autoAdjust="0"/>
    <p:restoredTop sz="94660"/>
  </p:normalViewPr>
  <p:slideViewPr>
    <p:cSldViewPr snapToGrid="0">
      <p:cViewPr varScale="1">
        <p:scale>
          <a:sx n="83" d="100"/>
          <a:sy n="83" d="100"/>
        </p:scale>
        <p:origin x="125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15.png"/><Relationship Id="rId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94358" y="2491705"/>
            <a:ext cx="4931802" cy="258532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because 		looked</a:t>
            </a:r>
          </a:p>
          <a:p>
            <a:pPr algn="ctr">
              <a:defRPr/>
            </a:pP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their</a:t>
            </a:r>
            <a:endParaRPr lang="en-GB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2" name="Rectangle 1"/>
          <p:cNvSpPr/>
          <p:nvPr/>
        </p:nvSpPr>
        <p:spPr>
          <a:xfrm>
            <a:off x="-1" y="1211489"/>
            <a:ext cx="11822545" cy="1131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32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Put the sound buttons under each word to help you read them.  What do you notice?</a:t>
            </a:r>
            <a:endParaRPr lang="en-GB" sz="3200" b="1" dirty="0">
              <a:solidFill>
                <a:srgbClr val="002060"/>
              </a:solidFill>
              <a:latin typeface="SassoonPrimaryInfant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1536" y="2523844"/>
            <a:ext cx="2858549" cy="235830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08542" y="3020099"/>
            <a:ext cx="3523722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500" dirty="0" smtClean="0">
                <a:solidFill>
                  <a:srgbClr val="002060"/>
                </a:solidFill>
                <a:latin typeface="SassoonPrimaryInfant" panose="00000400000000000000" pitchFamily="2" charset="0"/>
                <a:cs typeface="Times New Roman" panose="02020603050405020304" pitchFamily="18" charset="0"/>
              </a:rPr>
              <a:t>threw</a:t>
            </a:r>
            <a:endParaRPr lang="en-GB" sz="11500" dirty="0"/>
          </a:p>
        </p:txBody>
      </p:sp>
      <p:sp>
        <p:nvSpPr>
          <p:cNvPr id="12" name="Rectangle 11"/>
          <p:cNvSpPr/>
          <p:nvPr/>
        </p:nvSpPr>
        <p:spPr>
          <a:xfrm>
            <a:off x="7968143" y="3019907"/>
            <a:ext cx="3542958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500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prune</a:t>
            </a:r>
            <a:endParaRPr lang="en-GB" sz="11500" dirty="0"/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Pseudo words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Line Callout 1 8"/>
          <p:cNvSpPr/>
          <p:nvPr/>
        </p:nvSpPr>
        <p:spPr>
          <a:xfrm>
            <a:off x="7958773" y="273940"/>
            <a:ext cx="3739534" cy="1921164"/>
          </a:xfrm>
          <a:prstGeom prst="borderCallout1">
            <a:avLst>
              <a:gd name="adj1" fmla="val 99961"/>
              <a:gd name="adj2" fmla="val 52814"/>
              <a:gd name="adj3" fmla="val 138019"/>
              <a:gd name="adj4" fmla="val 4801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solidFill>
                  <a:schemeClr val="tx2"/>
                </a:solidFill>
                <a:latin typeface="SassoonPrimaryInfant" panose="00000400000000000000" pitchFamily="2" charset="0"/>
              </a:rPr>
              <a:t>What does this mean?</a:t>
            </a:r>
            <a:endParaRPr lang="en-GB" sz="4400" dirty="0">
              <a:solidFill>
                <a:schemeClr val="tx2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7717" y="3140003"/>
            <a:ext cx="6391275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478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Pseudo words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Line Callout 1 8"/>
          <p:cNvSpPr/>
          <p:nvPr/>
        </p:nvSpPr>
        <p:spPr>
          <a:xfrm>
            <a:off x="7958773" y="273940"/>
            <a:ext cx="3739534" cy="1921164"/>
          </a:xfrm>
          <a:prstGeom prst="borderCallout1">
            <a:avLst>
              <a:gd name="adj1" fmla="val 99961"/>
              <a:gd name="adj2" fmla="val 52814"/>
              <a:gd name="adj3" fmla="val 138019"/>
              <a:gd name="adj4" fmla="val 4801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solidFill>
                  <a:schemeClr val="tx2"/>
                </a:solidFill>
                <a:latin typeface="SassoonPrimaryInfant" panose="00000400000000000000" pitchFamily="2" charset="0"/>
              </a:rPr>
              <a:t>What does this mean?</a:t>
            </a:r>
            <a:endParaRPr lang="en-GB" sz="4400" dirty="0">
              <a:solidFill>
                <a:schemeClr val="tx2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7717" y="3140003"/>
            <a:ext cx="6391275" cy="238125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6592529" y="4734232"/>
            <a:ext cx="634181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7324592" y="4734232"/>
            <a:ext cx="52155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7958773" y="4734232"/>
            <a:ext cx="152840" cy="1327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507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Pseudo words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8438" y="2715147"/>
            <a:ext cx="6417592" cy="2464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01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Pseudo words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5354" y="1282045"/>
            <a:ext cx="6146106" cy="2360565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7582854" y="2901040"/>
            <a:ext cx="260247" cy="29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928283" y="2901040"/>
            <a:ext cx="260247" cy="29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8273712" y="2920618"/>
            <a:ext cx="260247" cy="29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48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Pseudo words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8008" y="1746610"/>
            <a:ext cx="4676775" cy="268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60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Pseudo words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4206" y="499769"/>
            <a:ext cx="4676775" cy="268605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V="1">
            <a:off x="7890372" y="2416115"/>
            <a:ext cx="691622" cy="14069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8662258" y="2328806"/>
            <a:ext cx="209353" cy="20275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604266" y="2546165"/>
            <a:ext cx="209353" cy="20275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67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580009" y="5221087"/>
            <a:ext cx="9351859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the questions. Are there any pseudo words in the sentence. </a:t>
            </a:r>
            <a:r>
              <a:rPr lang="en-GB" altLang="en-US" sz="3600" dirty="0">
                <a:solidFill>
                  <a:srgbClr val="002060"/>
                </a:solidFill>
                <a:latin typeface="SassoonPrimaryInfant" panose="00000400000000000000" pitchFamily="2" charset="0"/>
              </a:rPr>
              <a:t>A</a:t>
            </a: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nswer yes or no with your thumbs.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20" name="Picture 1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886690" y="3861393"/>
            <a:ext cx="1386639" cy="1458191"/>
          </a:xfrm>
          <a:prstGeom prst="rect">
            <a:avLst/>
          </a:prstGeom>
        </p:spPr>
      </p:pic>
      <p:pic>
        <p:nvPicPr>
          <p:cNvPr id="21" name="Picture 20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9929096" y="3861394"/>
            <a:ext cx="1385450" cy="145819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364156" y="2167549"/>
            <a:ext cx="872546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altLang="en-US" sz="5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you hear the man         ?</a:t>
            </a:r>
            <a:endParaRPr lang="en-GB" altLang="en-US" sz="54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7095" y="2001104"/>
            <a:ext cx="1696545" cy="1256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371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580009" y="5221087"/>
            <a:ext cx="9351859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the questions. Are there any pseudo words in the sentence. </a:t>
            </a:r>
            <a:r>
              <a:rPr lang="en-GB" altLang="en-US" sz="3600" dirty="0">
                <a:solidFill>
                  <a:srgbClr val="002060"/>
                </a:solidFill>
                <a:latin typeface="SassoonPrimaryInfant" panose="00000400000000000000" pitchFamily="2" charset="0"/>
              </a:rPr>
              <a:t>A</a:t>
            </a: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nswer yes or no with your thumbs.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20" name="Picture 1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886690" y="3861393"/>
            <a:ext cx="1386639" cy="1458191"/>
          </a:xfrm>
          <a:prstGeom prst="rect">
            <a:avLst/>
          </a:prstGeom>
        </p:spPr>
      </p:pic>
      <p:pic>
        <p:nvPicPr>
          <p:cNvPr id="21" name="Picture 20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9929096" y="3861394"/>
            <a:ext cx="1385450" cy="145819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31987" y="2719881"/>
            <a:ext cx="1109662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altLang="en-US" sz="5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He </a:t>
            </a:r>
            <a:r>
              <a:rPr lang="en-GB" altLang="en-US" sz="5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tried to            an orange.           </a:t>
            </a:r>
            <a:endParaRPr lang="en-GB" altLang="en-US" sz="54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3776" y="2553005"/>
            <a:ext cx="1922479" cy="125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95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878456" y="3523561"/>
            <a:ext cx="202972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chine</a:t>
            </a:r>
            <a:endParaRPr lang="en-GB" sz="60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8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460846" y="1195308"/>
            <a:ext cx="935185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Use your phonics knowledge to write these pseudo words.</a:t>
            </a:r>
            <a:endParaRPr lang="en-GB" altLang="en-US" sz="44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39839" y="3521609"/>
            <a:ext cx="207140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cruck</a:t>
            </a:r>
            <a:endParaRPr lang="en-GB" sz="60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239839" y="3621077"/>
            <a:ext cx="2668726" cy="816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50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1733" y="3659710"/>
            <a:ext cx="801416" cy="86552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8319" l="10714" r="9744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64809" y="3521609"/>
            <a:ext cx="666156" cy="80890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420602" y="3523561"/>
            <a:ext cx="190738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0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blaw</a:t>
            </a:r>
            <a:endParaRPr lang="en-GB" sz="60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407655" y="3593651"/>
            <a:ext cx="2618231" cy="7301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917476" y="3653798"/>
            <a:ext cx="2618231" cy="7301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64928" y="3792228"/>
            <a:ext cx="877642" cy="600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1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4EBB1E0-EBB0-420D-B46B-2D826F6EE0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7AEF0D2-50D1-40E8-B5C9-1CD1C84C7C8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BABF2D-665C-4427-95FA-6286ED2F5EDD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12ff2bfd-3816-4c27-8fb4-617a10ce9654"/>
    <ds:schemaRef ds:uri="688cfe0b-51d0-4f5c-adf2-00b4769f8493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5310</TotalTime>
  <Words>335</Words>
  <Application>Microsoft Office PowerPoint</Application>
  <PresentationFormat>Widescreen</PresentationFormat>
  <Paragraphs>78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Liz Kitchen</cp:lastModifiedBy>
  <cp:revision>66</cp:revision>
  <dcterms:created xsi:type="dcterms:W3CDTF">2020-12-05T23:17:41Z</dcterms:created>
  <dcterms:modified xsi:type="dcterms:W3CDTF">2021-01-22T17:37:50Z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