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8" r:id="rId10"/>
    <p:sldId id="301" r:id="rId11"/>
    <p:sldId id="309" r:id="rId12"/>
    <p:sldId id="310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6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91055" y="2983345"/>
            <a:ext cx="2789381" cy="33805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43520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ee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ea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e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-e</a:t>
              </a:r>
              <a:endParaRPr lang="en-GB" sz="3600" b="1" u="sng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89" y="1915548"/>
            <a:ext cx="781120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>
                <a:latin typeface="SassoonPrimaryInfant" panose="00000400000000000000" pitchFamily="2" charset="0"/>
              </a:rPr>
              <a:t>sleet</a:t>
            </a:r>
            <a:r>
              <a:rPr lang="en-GB" sz="9600" dirty="0" smtClean="0">
                <a:latin typeface="SassoonPrimaryInfant" panose="00000400000000000000" pitchFamily="2" charset="0"/>
              </a:rPr>
              <a:t>			</a:t>
            </a:r>
            <a:r>
              <a:rPr lang="en-GB" sz="9600" dirty="0" smtClean="0">
                <a:latin typeface="SassoonPrimaryInfant" panose="00000400000000000000" pitchFamily="2" charset="0"/>
              </a:rPr>
              <a:t>sheet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 smtClean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fleet       street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7" name="Oval 16"/>
          <p:cNvSpPr/>
          <p:nvPr/>
        </p:nvSpPr>
        <p:spPr>
          <a:xfrm>
            <a:off x="9206839" y="58249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064648" y="5963999"/>
            <a:ext cx="794267" cy="708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798463" y="587409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127945" y="3187014"/>
            <a:ext cx="92798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273065" y="3172468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6292938" y="30754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512153" y="307557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909215" y="5808515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Connector 41"/>
          <p:cNvCxnSpPr/>
          <p:nvPr/>
        </p:nvCxnSpPr>
        <p:spPr>
          <a:xfrm flipV="1">
            <a:off x="9987233" y="5909226"/>
            <a:ext cx="639086" cy="684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11145967" y="3086303"/>
            <a:ext cx="224009" cy="2014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6050241" y="585352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9454293" y="58249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443454" y="58771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850821" y="3151634"/>
            <a:ext cx="207300" cy="2356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8976624" y="3187014"/>
            <a:ext cx="92798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812434" y="58122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44361" y="206652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theme     scene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extreme    Steve</a:t>
            </a: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430686" y="32180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669179" y="3294860"/>
            <a:ext cx="872767" cy="1950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9049195" y="3297683"/>
            <a:ext cx="888839" cy="333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676651" y="32180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185764" y="591094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4591698" y="4947532"/>
            <a:ext cx="129253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5959226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719133" y="591094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693627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Arc 34"/>
          <p:cNvSpPr/>
          <p:nvPr/>
        </p:nvSpPr>
        <p:spPr>
          <a:xfrm rot="5997292">
            <a:off x="6633117" y="5101294"/>
            <a:ext cx="1152212" cy="1350302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7186250" y="591094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Arc 37"/>
          <p:cNvSpPr/>
          <p:nvPr/>
        </p:nvSpPr>
        <p:spPr>
          <a:xfrm rot="5997292">
            <a:off x="10180301" y="2396721"/>
            <a:ext cx="1152212" cy="1350302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c 38"/>
          <p:cNvSpPr/>
          <p:nvPr/>
        </p:nvSpPr>
        <p:spPr>
          <a:xfrm rot="5997292">
            <a:off x="5919907" y="2396722"/>
            <a:ext cx="1152212" cy="1350302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Arc 39"/>
          <p:cNvSpPr/>
          <p:nvPr/>
        </p:nvSpPr>
        <p:spPr>
          <a:xfrm rot="5997292">
            <a:off x="10641699" y="5034212"/>
            <a:ext cx="1152212" cy="1350302"/>
          </a:xfrm>
          <a:prstGeom prst="arc">
            <a:avLst>
              <a:gd name="adj1" fmla="val 16200000"/>
              <a:gd name="adj2" fmla="val 4125591"/>
            </a:avLst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9665674" y="591093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0147042" y="59318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1094629" y="59330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94598" y="2249229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heap   steamy</a:t>
            </a:r>
            <a:endParaRPr lang="en-GB" sz="8800" dirty="0" smtClean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least      yeast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607233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a-e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7" name="Oval 16"/>
          <p:cNvSpPr/>
          <p:nvPr/>
        </p:nvSpPr>
        <p:spPr>
          <a:xfrm>
            <a:off x="6070710" y="59901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41772" y="34466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0766336" y="3398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023880" y="3398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502523" y="33981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6602018" y="344581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070555" y="596275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8660145" y="596275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841772" y="59531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462135" y="3592114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893763" y="3455488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Oval 30"/>
          <p:cNvSpPr/>
          <p:nvPr/>
        </p:nvSpPr>
        <p:spPr>
          <a:xfrm>
            <a:off x="10070555" y="340098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398784" y="599011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5130814" y="6087005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9098854" y="6041065"/>
            <a:ext cx="790229" cy="10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10444605" y="596275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71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5247" y="2444199"/>
            <a:ext cx="99088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There is a large               of manure.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9" y="4473353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heap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36782" y="4473352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heep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49745" y="4473351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hepe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31914 -0.325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51" y="-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84702" y="2357714"/>
            <a:ext cx="98257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Where is the             end of the pool?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9" y="4473353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depe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36782" y="4473352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deep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949745" y="4473351"/>
            <a:ext cx="2070094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deap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13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3.7037E-6 L -0.03594 -0.347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7" y="-1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98960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Which is the correct spelling?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15247" y="2444199"/>
            <a:ext cx="93153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 smtClean="0">
                <a:latin typeface="SassoonPrimaryInfant" panose="00000400000000000000" pitchFamily="2" charset="0"/>
              </a:rPr>
              <a:t>She will                   the worksheet.</a:t>
            </a:r>
            <a:endParaRPr lang="en-GB" sz="4800" dirty="0"/>
          </a:p>
        </p:txBody>
      </p:sp>
      <p:sp>
        <p:nvSpPr>
          <p:cNvPr id="16" name="Rectangle 15"/>
          <p:cNvSpPr/>
          <p:nvPr/>
        </p:nvSpPr>
        <p:spPr>
          <a:xfrm>
            <a:off x="1123818" y="4473353"/>
            <a:ext cx="2949418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SassoonPrimaryInfant" panose="00000400000000000000" pitchFamily="2" charset="0"/>
              </a:rPr>
              <a:t>complete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59690" y="4473350"/>
            <a:ext cx="3017327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compleat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463471" y="4467065"/>
            <a:ext cx="2983637" cy="130601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err="1" smtClean="0">
                <a:latin typeface="SassoonPrimaryInfant" panose="00000400000000000000" pitchFamily="2" charset="0"/>
              </a:rPr>
              <a:t>compleet</a:t>
            </a:r>
            <a:endParaRPr lang="en-GB" sz="60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276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3.7037E-6 L 0.16797 -0.325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98" y="-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1928" y="2081359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She needs yeast to bake the carrot cake.</a:t>
            </a:r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These cats have hurt me once but they will not again.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56" y="2204478"/>
            <a:ext cx="10104299" cy="1304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816654"/>
            <a:ext cx="105661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5626</TotalTime>
  <Words>369</Words>
  <Application>Microsoft Office PowerPoint</Application>
  <PresentationFormat>Widescreen</PresentationFormat>
  <Paragraphs>92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108</cp:revision>
  <dcterms:created xsi:type="dcterms:W3CDTF">2020-12-05T23:17:41Z</dcterms:created>
  <dcterms:modified xsi:type="dcterms:W3CDTF">2021-02-17T22:44:00Z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