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869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1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25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071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462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931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762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090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702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64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504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3166F-3701-4451-9D25-701381371F1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0DD24-1026-4291-A1A3-ED52F5764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386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1886">
            <a:off x="1674767" y="953315"/>
            <a:ext cx="7364729" cy="4946135"/>
          </a:xfrm>
          <a:prstGeom prst="rect">
            <a:avLst/>
          </a:prstGeom>
        </p:spPr>
      </p:pic>
      <p:pic>
        <p:nvPicPr>
          <p:cNvPr id="1026" name="Picture 2" descr="Pin on Thoughts Running Through My Hea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307" y="2815046"/>
            <a:ext cx="3048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92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5590903" y="1387155"/>
            <a:ext cx="6087290" cy="3210971"/>
          </a:xfrm>
          <a:prstGeom prst="cloudCallout">
            <a:avLst>
              <a:gd name="adj1" fmla="val -45647"/>
              <a:gd name="adj2" fmla="val 606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35576" y="679269"/>
            <a:ext cx="111426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We received a post card from </a:t>
            </a:r>
            <a:r>
              <a:rPr lang="en-GB" sz="4000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Amelia Earhart. </a:t>
            </a:r>
            <a:endParaRPr lang="en-GB" sz="4000" b="1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80026" y="1880130"/>
            <a:ext cx="51859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SassoonPrimaryInfant" panose="00000400000000000000" pitchFamily="2" charset="0"/>
              </a:rPr>
              <a:t>Who do you think Amelia is?</a:t>
            </a:r>
          </a:p>
          <a:p>
            <a:r>
              <a:rPr lang="en-GB" sz="3600" dirty="0" smtClean="0">
                <a:latin typeface="SassoonPrimaryInfant" panose="00000400000000000000" pitchFamily="2" charset="0"/>
              </a:rPr>
              <a:t>What clues are in the postcard? </a:t>
            </a:r>
            <a:endParaRPr lang="en-GB" sz="3600" dirty="0">
              <a:latin typeface="SassoonPrimaryInfant" panose="00000400000000000000" pitchFamily="2" charset="0"/>
            </a:endParaRPr>
          </a:p>
        </p:txBody>
      </p:sp>
      <p:pic>
        <p:nvPicPr>
          <p:cNvPr id="6" name="Picture 2" descr="Pin on Thoughts Running Through My Hea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3004" y="3219995"/>
            <a:ext cx="3048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Amelia Earhart - Disappearance, Quotes &amp; Plane - Biograph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907" y="1580605"/>
            <a:ext cx="3900221" cy="512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57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84320" y="2508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Amelia Earhart </a:t>
            </a:r>
            <a:endParaRPr lang="en-GB" sz="5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4511" y="1311694"/>
            <a:ext cx="110871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Amelia Earhart was an </a:t>
            </a:r>
            <a:r>
              <a:rPr lang="en-GB" sz="40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A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merican aviator. </a:t>
            </a:r>
            <a:r>
              <a:rPr lang="en-GB" sz="4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An aviator is a Pilot. This means </a:t>
            </a:r>
            <a:r>
              <a:rPr lang="en-GB" sz="40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endParaRPr lang="en-GB" sz="4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she </a:t>
            </a:r>
            <a:r>
              <a:rPr lang="en-GB" sz="4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flew </a:t>
            </a:r>
            <a:r>
              <a:rPr lang="en-GB" sz="4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planes. </a:t>
            </a:r>
          </a:p>
          <a:p>
            <a:r>
              <a:rPr lang="en-GB" sz="4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endParaRPr lang="en-GB" sz="40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050" name="Picture 2" descr="Rare Photos of Amelia Earhart - Amelia Earhart's Most Groundbreaking  Flights in 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32" y="3543049"/>
            <a:ext cx="2043363" cy="30650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2" name="Picture 4" descr="Amelia Earhart: Missing for 80 Years But Not Forgotten | National Air and  Space Muse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701" y="2406317"/>
            <a:ext cx="5281528" cy="39611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784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45049" y="3909844"/>
            <a:ext cx="4077299" cy="265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61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nding Amelia Earhart's Plane Seemed Impossible. Then Came a Startling  Clue. - The New York 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776" y="1796143"/>
            <a:ext cx="3621024" cy="452628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grpSp>
        <p:nvGrpSpPr>
          <p:cNvPr id="6" name="Group 5"/>
          <p:cNvGrpSpPr/>
          <p:nvPr/>
        </p:nvGrpSpPr>
        <p:grpSpPr>
          <a:xfrm>
            <a:off x="1116075" y="2314865"/>
            <a:ext cx="6107685" cy="3765895"/>
            <a:chOff x="4019549" y="2035254"/>
            <a:chExt cx="4368801" cy="271321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9549" y="2035254"/>
              <a:ext cx="4368801" cy="2713219"/>
            </a:xfrm>
            <a:prstGeom prst="roundRect">
              <a:avLst>
                <a:gd name="adj" fmla="val 13859"/>
              </a:avLst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5505450" y="3495675"/>
              <a:ext cx="1200150" cy="4213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  <a:latin typeface="SassoonPrimaryInfant" panose="00000400000000000000" pitchFamily="2" charset="0"/>
                </a:rPr>
                <a:t>Kansas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482110" y="868394"/>
            <a:ext cx="110128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  <a:latin typeface="SassoonPrimaryInfant" panose="00000400000000000000" pitchFamily="2" charset="0"/>
              </a:rPr>
              <a:t>Amelia Earhart born in Kansas, United States on 24</a:t>
            </a:r>
            <a:r>
              <a:rPr lang="en-GB" sz="3200" baseline="30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sz="32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July 1897</a:t>
            </a:r>
            <a:r>
              <a:rPr lang="en-GB" dirty="0">
                <a:solidFill>
                  <a:srgbClr val="00206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7342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5"/>
          <a:stretch/>
        </p:blipFill>
        <p:spPr>
          <a:xfrm>
            <a:off x="382271" y="2149145"/>
            <a:ext cx="3291371" cy="2718555"/>
          </a:xfrm>
          <a:prstGeom prst="roundRect">
            <a:avLst>
              <a:gd name="adj" fmla="val 9970"/>
            </a:avLst>
          </a:prstGeom>
        </p:spPr>
      </p:pic>
      <p:sp>
        <p:nvSpPr>
          <p:cNvPr id="5" name="Rectangle 4"/>
          <p:cNvSpPr/>
          <p:nvPr/>
        </p:nvSpPr>
        <p:spPr>
          <a:xfrm>
            <a:off x="662940" y="612754"/>
            <a:ext cx="1062989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Amelia took her first flight as a passenger on 28</a:t>
            </a:r>
            <a:r>
              <a:rPr lang="en-GB" sz="3000" baseline="30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sz="3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December 1920. This flight inspired her to become an aviator and she had her first flying lesson aged 23.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38981" y="2243439"/>
            <a:ext cx="56007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In 1921, Amelia bought her first plane. Her plane was bright yellow and nicknamed the “Canary”. </a:t>
            </a:r>
          </a:p>
        </p:txBody>
      </p:sp>
      <p:pic>
        <p:nvPicPr>
          <p:cNvPr id="2050" name="Picture 2" descr="Domestic canary Bird Saffron finch Rufous-collared sparrow, Bird  transparent background PNG clipart | Hi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83333" y1="3660" x2="83333" y2="3660"/>
                        <a14:foregroundMark x1="93333" y1="4685" x2="93333" y2="4685"/>
                        <a14:foregroundMark x1="79722" y1="1464" x2="79722" y2="1464"/>
                        <a14:foregroundMark x1="64028" y1="92826" x2="64028" y2="928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39681" y="2032024"/>
            <a:ext cx="1973580" cy="187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459230" y="506511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  <a:latin typeface="SassoonPrimaryInfant" panose="00000400000000000000" pitchFamily="2" charset="0"/>
              </a:rPr>
              <a:t>In May 1923, she got her pilot's licence. Amelia was the 16</a:t>
            </a:r>
            <a:r>
              <a:rPr lang="en-GB" sz="3200" baseline="30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sz="32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woman in the world to earn one. </a:t>
            </a:r>
          </a:p>
        </p:txBody>
      </p:sp>
      <p:sp>
        <p:nvSpPr>
          <p:cNvPr id="2" name="AutoShape 2" descr="Copy of Amelia Earhart's Pilot License 1923-Federation Aeronautique  Internationa | #45607116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5716" t="7083" r="7969" b="7546"/>
          <a:stretch/>
        </p:blipFill>
        <p:spPr>
          <a:xfrm>
            <a:off x="7837838" y="4057541"/>
            <a:ext cx="3680394" cy="263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95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66" y="-2829"/>
            <a:ext cx="10515600" cy="1325563"/>
          </a:xfrm>
        </p:spPr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Amelia Earhart was a record breaker! </a:t>
            </a:r>
            <a:endParaRPr lang="en-GB" b="1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5280" y="1394996"/>
            <a:ext cx="7162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SassoonPrimaryInfant" panose="00000400000000000000" pitchFamily="2" charset="0"/>
              </a:rPr>
              <a:t>In October 1922, Amelia broke </a:t>
            </a:r>
            <a:br>
              <a:rPr lang="en-GB" sz="4000" dirty="0">
                <a:latin typeface="SassoonPrimaryInfant" panose="00000400000000000000" pitchFamily="2" charset="0"/>
              </a:rPr>
            </a:br>
            <a:r>
              <a:rPr lang="en-GB" sz="4000" dirty="0">
                <a:latin typeface="SassoonPrimaryInfant" panose="00000400000000000000" pitchFamily="2" charset="0"/>
              </a:rPr>
              <a:t>the women's altitude </a:t>
            </a:r>
            <a:r>
              <a:rPr lang="en-GB" sz="4000" dirty="0" smtClean="0">
                <a:latin typeface="SassoonPrimaryInfant" panose="00000400000000000000" pitchFamily="2" charset="0"/>
              </a:rPr>
              <a:t>record. </a:t>
            </a:r>
            <a:endParaRPr lang="en-GB" sz="4000" dirty="0"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32289" y="3843913"/>
            <a:ext cx="56170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SassoonPrimaryInfant" panose="00000400000000000000" pitchFamily="2" charset="0"/>
              </a:rPr>
              <a:t>In June 1928, she became the first woman to fly across the Atlantic Ocean as a passenger, alongside two other male pilots</a:t>
            </a:r>
            <a:r>
              <a:rPr lang="en-GB" sz="1400" dirty="0"/>
              <a:t>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9263" y="5381379"/>
            <a:ext cx="12603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SassoonPrimaryInfant" panose="00000400000000000000" pitchFamily="2" charset="0"/>
              </a:rPr>
              <a:t>In May 1932, she became the first woman to fly solo across </a:t>
            </a:r>
            <a:r>
              <a:rPr lang="en-GB" sz="3600" dirty="0" smtClean="0">
                <a:latin typeface="SassoonPrimaryInfant" panose="00000400000000000000" pitchFamily="2" charset="0"/>
              </a:rPr>
              <a:t>the Atlantic </a:t>
            </a:r>
            <a:r>
              <a:rPr lang="en-GB" sz="3600" dirty="0">
                <a:latin typeface="SassoonPrimaryInfant" panose="00000400000000000000" pitchFamily="2" charset="0"/>
              </a:rPr>
              <a:t>Ocean. </a:t>
            </a:r>
            <a:r>
              <a:rPr lang="en-GB" sz="3600" dirty="0" smtClean="0">
                <a:latin typeface="SassoonPrimaryInfant" panose="00000400000000000000" pitchFamily="2" charset="0"/>
              </a:rPr>
              <a:t>She set off from Canada and landed </a:t>
            </a:r>
            <a:r>
              <a:rPr lang="en-GB" sz="3600" smtClean="0">
                <a:latin typeface="SassoonPrimaryInfant" panose="00000400000000000000" pitchFamily="2" charset="0"/>
              </a:rPr>
              <a:t>in Ireland.</a:t>
            </a:r>
            <a:endParaRPr lang="en-GB" sz="3600" dirty="0">
              <a:latin typeface="SassoonPrimaryInfant" panose="00000400000000000000" pitchFamily="2" charset="0"/>
            </a:endParaRPr>
          </a:p>
        </p:txBody>
      </p:sp>
      <p:pic>
        <p:nvPicPr>
          <p:cNvPr id="1026" name="Picture 2" descr="Number One Icon #109715 - Free Icons Librar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231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697"/>
          <a:stretch/>
        </p:blipFill>
        <p:spPr bwMode="auto">
          <a:xfrm>
            <a:off x="9140804" y="1153621"/>
            <a:ext cx="1478139" cy="21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PM 1/72 Lockheed Vega, by Carmel J. Attard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0" b="90759" l="182" r="100000">
                        <a14:backgroundMark x1="10182" y1="7591" x2="10182" y2="7591"/>
                        <a14:backgroundMark x1="15091" y1="8251" x2="15091" y2="8251"/>
                        <a14:backgroundMark x1="23636" y1="9571" x2="23636" y2="9571"/>
                        <a14:backgroundMark x1="32909" y1="8581" x2="32909" y2="8581"/>
                        <a14:backgroundMark x1="38909" y1="5281" x2="38909" y2="5281"/>
                        <a14:backgroundMark x1="58545" y1="3960" x2="58545" y2="3960"/>
                        <a14:backgroundMark x1="65818" y1="2970" x2="65818" y2="2970"/>
                        <a14:backgroundMark x1="92909" y1="33003" x2="92909" y2="33003"/>
                        <a14:backgroundMark x1="70727" y1="42904" x2="70727" y2="42904"/>
                        <a14:backgroundMark x1="69455" y1="48515" x2="69455" y2="48515"/>
                        <a14:backgroundMark x1="62727" y1="45215" x2="62727" y2="45215"/>
                        <a14:backgroundMark x1="98000" y1="47525" x2="98000" y2="47525"/>
                        <a14:backgroundMark x1="93455" y1="60066" x2="93455" y2="60066"/>
                        <a14:backgroundMark x1="93455" y1="66997" x2="93455" y2="66997"/>
                        <a14:backgroundMark x1="92545" y1="53795" x2="92545" y2="53795"/>
                        <a14:backgroundMark x1="55273" y1="5281" x2="55273" y2="5281"/>
                        <a14:backgroundMark x1="3273" y1="45215" x2="3273" y2="45215"/>
                        <a14:backgroundMark x1="9636" y1="58416" x2="9636" y2="58416"/>
                        <a14:backgroundMark x1="8364" y1="63366" x2="8364" y2="633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2177" y="2675616"/>
            <a:ext cx="523875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8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9666" y="184812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SassoonPrimaryInfant" panose="00000400000000000000" pitchFamily="2" charset="0"/>
              </a:rPr>
              <a:t>Activity </a:t>
            </a:r>
            <a:br>
              <a:rPr lang="en-GB" dirty="0" smtClean="0">
                <a:latin typeface="SassoonPrimaryInfant" panose="00000400000000000000" pitchFamily="2" charset="0"/>
              </a:rPr>
            </a:br>
            <a:r>
              <a:rPr lang="en-GB" dirty="0" smtClean="0">
                <a:latin typeface="SassoonPrimaryInfant" panose="00000400000000000000" pitchFamily="2" charset="0"/>
              </a:rPr>
              <a:t>Make Amelia Earhart a passport. </a:t>
            </a:r>
            <a:endParaRPr lang="en-GB" dirty="0">
              <a:latin typeface="SassoonPrimaryInfant" panose="00000400000000000000" pitchFamily="2" charset="0"/>
            </a:endParaRPr>
          </a:p>
        </p:txBody>
      </p:sp>
      <p:pic>
        <p:nvPicPr>
          <p:cNvPr id="3" name="Picture 2" descr="Lost Passport? Here's What to Do | Condé Nast Traveler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25" b="89996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63" t="10999" r="9841" b="5897"/>
          <a:stretch/>
        </p:blipFill>
        <p:spPr bwMode="auto">
          <a:xfrm rot="21050424">
            <a:off x="960928" y="2332834"/>
            <a:ext cx="3562468" cy="42688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5110" t="28438" r="26398" b="9063"/>
          <a:stretch/>
        </p:blipFill>
        <p:spPr>
          <a:xfrm>
            <a:off x="5138613" y="1823670"/>
            <a:ext cx="6309361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05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melia Earhart flies solo across the Atlantic... - RareNewspapers.com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177" y="-117565"/>
            <a:ext cx="7821840" cy="69755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6349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211</Words>
  <Application>Microsoft Office PowerPoint</Application>
  <PresentationFormat>Widescreen</PresentationFormat>
  <Paragraphs>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Amelia Earhart </vt:lpstr>
      <vt:lpstr>PowerPoint Presentation</vt:lpstr>
      <vt:lpstr>PowerPoint Presentation</vt:lpstr>
      <vt:lpstr>Amelia Earhart was a record breaker! </vt:lpstr>
      <vt:lpstr>Activity  Make Amelia Earhart a passport. 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17</cp:revision>
  <dcterms:created xsi:type="dcterms:W3CDTF">2021-01-04T19:57:49Z</dcterms:created>
  <dcterms:modified xsi:type="dcterms:W3CDTF">2021-01-18T15:10:06Z</dcterms:modified>
</cp:coreProperties>
</file>