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or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too  </a:t>
            </a:r>
            <a:r>
              <a:rPr lang="en-GB" sz="8000" dirty="0" smtClean="0">
                <a:latin typeface="SassoonPrimaryInfant" panose="00000400000000000000" pitchFamily="2" charset="0"/>
              </a:rPr>
              <a:t>	     zoo</a:t>
            </a:r>
          </a:p>
          <a:p>
            <a:endParaRPr lang="en-GB" sz="8000" dirty="0" smtClean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boot	    hoof        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709023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904023" y="49201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831312" y="505933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516706" y="49949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694002" y="25194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9065499" y="2564999"/>
            <a:ext cx="633991" cy="349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017333" y="504862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31312" y="266006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415819" y="25452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463234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look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foot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cook   		</a:t>
            </a:r>
            <a:r>
              <a:rPr lang="en-GB" sz="8800" dirty="0" smtClean="0">
                <a:latin typeface="SassoonPrimaryInfant" panose="00000400000000000000" pitchFamily="2" charset="0"/>
              </a:rPr>
              <a:t>good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40839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15186" y="2548663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1391013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338216" y="362347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279252" y="509725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097598" y="25277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15832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419615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702901" y="503838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>
            <a:off x="9086099" y="2593111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460630" y="513538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653662" y="24809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11724" y="50267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64535" y="13813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farmyard   jar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market    park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10541" y="33599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394585" y="2621444"/>
            <a:ext cx="613566" cy="1041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247158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158220" y="51437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179613" y="501280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7748986" y="2566832"/>
            <a:ext cx="776122" cy="54612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510504" y="5118068"/>
            <a:ext cx="682876" cy="257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490276" y="2548632"/>
            <a:ext cx="655691" cy="871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100012" y="25176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760369" y="51254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894158" y="2564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8884" y="2454589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994" y="5125466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7073" y="5006157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6520673" y="25091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/>
          <p:cNvCxnSpPr/>
          <p:nvPr/>
        </p:nvCxnSpPr>
        <p:spPr>
          <a:xfrm>
            <a:off x="5760031" y="5130920"/>
            <a:ext cx="682876" cy="257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5220801" y="50596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cornet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torn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fort	    forlorn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68057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173726" y="2612829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0169236" y="4953919"/>
            <a:ext cx="188017" cy="184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232521" y="502291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7915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82652" y="49259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304" y="4970955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233" y="4919274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9810704" y="2628346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331837" y="506158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043004" y="49645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686708" y="24632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798" y="2560244"/>
            <a:ext cx="188992" cy="2072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2475" y="2524705"/>
            <a:ext cx="188992" cy="207282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7317658" y="25140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8215070" y="504625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4817" y="2859422"/>
            <a:ext cx="90685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 shop is on the corner.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1681" y="5414971"/>
            <a:ext cx="2094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church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88880" y="5398960"/>
            <a:ext cx="1500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86631" y="5401422"/>
            <a:ext cx="1707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shark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6309" y="5322607"/>
            <a:ext cx="1471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boat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004" y="2914840"/>
            <a:ext cx="880503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She was worn red shorts.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7141" y="5398960"/>
            <a:ext cx="1782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52582" y="5414971"/>
            <a:ext cx="174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boats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701145" y="5398960"/>
            <a:ext cx="1508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seen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204533" y="5398960"/>
            <a:ext cx="960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9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Shall we look for the cookbook? 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It was a hard test that made Jordan feel forlorn.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207" y="1665155"/>
            <a:ext cx="10894830" cy="177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672540"/>
            <a:ext cx="10523843" cy="1669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12ff2bfd-3816-4c27-8fb4-617a10ce9654"/>
    <ds:schemaRef ds:uri="http://schemas.microsoft.com/office/2006/documentManagement/types"/>
    <ds:schemaRef ds:uri="http://schemas.openxmlformats.org/package/2006/metadata/core-properties"/>
    <ds:schemaRef ds:uri="688cfe0b-51d0-4f5c-adf2-00b4769f8493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5413</TotalTime>
  <Words>418</Words>
  <Application>Microsoft Office PowerPoint</Application>
  <PresentationFormat>Widescreen</PresentationFormat>
  <Paragraphs>97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84</cp:revision>
  <dcterms:created xsi:type="dcterms:W3CDTF">2020-12-05T23:17:41Z</dcterms:created>
  <dcterms:modified xsi:type="dcterms:W3CDTF">2021-02-08T08:03:38Z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