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9"/>
  </p:notesMasterIdLst>
  <p:handoutMasterIdLst>
    <p:handoutMasterId r:id="rId20"/>
  </p:handoutMasterIdLst>
  <p:sldIdLst>
    <p:sldId id="274" r:id="rId5"/>
    <p:sldId id="280" r:id="rId6"/>
    <p:sldId id="275" r:id="rId7"/>
    <p:sldId id="286" r:id="rId8"/>
    <p:sldId id="287" r:id="rId9"/>
    <p:sldId id="276" r:id="rId10"/>
    <p:sldId id="288" r:id="rId11"/>
    <p:sldId id="277" r:id="rId12"/>
    <p:sldId id="279" r:id="rId13"/>
    <p:sldId id="281" r:id="rId14"/>
    <p:sldId id="282" r:id="rId15"/>
    <p:sldId id="284" r:id="rId16"/>
    <p:sldId id="283" r:id="rId17"/>
    <p:sldId id="289" r:id="rId18"/>
  </p:sldIdLst>
  <p:sldSz cx="9144000" cy="6858000" type="screen4x3"/>
  <p:notesSz cx="6858000" cy="9144000"/>
  <p:embeddedFontLst>
    <p:embeddedFont>
      <p:font typeface="Twinkl SemiBold" pitchFamily="2" charset="0"/>
      <p:regular r:id="rId21"/>
      <p:bold r:id="rId22"/>
    </p:embeddedFont>
    <p:embeddedFont>
      <p:font typeface="Twinkl" panose="020B0604020202020204" pitchFamily="2" charset="0"/>
      <p:regular r:id="rId23"/>
      <p:bold r:id="rId24"/>
    </p:embeddedFont>
    <p:embeddedFont>
      <p:font typeface="Calibri" panose="020F0502020204030204" pitchFamily="34" charset="0"/>
      <p:regular r:id="rId25"/>
      <p:bold r:id="rId26"/>
      <p:italic r:id="rId27"/>
      <p:boldItalic r:id="rId28"/>
    </p:embeddedFont>
    <p:embeddedFont>
      <p:font typeface="Sassoon Infant Rg" panose="02000503030000020003" pitchFamily="50"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18A0DB"/>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0" d="100"/>
          <a:sy n="70" d="100"/>
        </p:scale>
        <p:origin x="1200"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ounded Rectangle 7"/>
          <p:cNvSpPr/>
          <p:nvPr userDrawn="1"/>
        </p:nvSpPr>
        <p:spPr bwMode="auto">
          <a:xfrm>
            <a:off x="503239" y="512763"/>
            <a:ext cx="8137524" cy="583088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ACF90A8-7089-4B24-9DA6-9850FBE3D552}" type="datetimeFigureOut">
              <a:rPr lang="en-GB" smtClean="0"/>
              <a:t>02/02/2021</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FF47DC5B-6038-4319-AC04-7A75AC875B01}" type="slidenum">
              <a:rPr lang="en-GB" smtClean="0"/>
              <a:t>‹#›</a:t>
            </a:fld>
            <a:endParaRPr lang="en-GB"/>
          </a:p>
        </p:txBody>
      </p:sp>
    </p:spTree>
    <p:extLst>
      <p:ext uri="{BB962C8B-B14F-4D97-AF65-F5344CB8AC3E}">
        <p14:creationId xmlns:p14="http://schemas.microsoft.com/office/powerpoint/2010/main" val="4683614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2ACF90A8-7089-4B24-9DA6-9850FBE3D552}" type="datetimeFigureOut">
              <a:rPr lang="en-GB" smtClean="0"/>
              <a:t>02/02/2021</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FF47DC5B-6038-4319-AC04-7A75AC875B01}" type="slidenum">
              <a:rPr lang="en-GB" smtClean="0"/>
              <a:t>‹#›</a:t>
            </a:fld>
            <a:endParaRPr lang="en-GB"/>
          </a:p>
        </p:txBody>
      </p:sp>
    </p:spTree>
    <p:extLst>
      <p:ext uri="{BB962C8B-B14F-4D97-AF65-F5344CB8AC3E}">
        <p14:creationId xmlns:p14="http://schemas.microsoft.com/office/powerpoint/2010/main" val="1935314941"/>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385066"/>
            <a:ext cx="8192729" cy="1750944"/>
          </a:xfrm>
        </p:spPr>
        <p:txBody>
          <a:bodyPr vert="horz" lIns="91440" tIns="45720" rIns="91440" bIns="45720" rtlCol="0">
            <a:normAutofit fontScale="90000"/>
          </a:bodyPr>
          <a:lstStyle/>
          <a:p>
            <a:pPr algn="ctr"/>
            <a:r>
              <a:rPr lang="en-US" dirty="0">
                <a:solidFill>
                  <a:schemeClr val="tx1"/>
                </a:solidFill>
                <a:latin typeface="Calibri" panose="020F0502020204030204" pitchFamily="34" charset="0"/>
                <a:cs typeface="Calibri" panose="020F0502020204030204" pitchFamily="34" charset="0"/>
              </a:rPr>
              <a:t/>
            </a:r>
            <a:br>
              <a:rPr lang="en-US" dirty="0">
                <a:solidFill>
                  <a:schemeClr val="tx1"/>
                </a:solidFill>
                <a:latin typeface="Calibri" panose="020F0502020204030204" pitchFamily="34" charset="0"/>
                <a:cs typeface="Calibri" panose="020F0502020204030204" pitchFamily="34" charset="0"/>
              </a:rPr>
            </a:br>
            <a:r>
              <a:rPr lang="en-US" dirty="0">
                <a:solidFill>
                  <a:schemeClr val="tx1"/>
                </a:solidFill>
                <a:latin typeface="Calibri" panose="020F0502020204030204" pitchFamily="34" charset="0"/>
                <a:cs typeface="Calibri" panose="020F0502020204030204" pitchFamily="34" charset="0"/>
              </a:rPr>
              <a:t>The Presentation of the Lord</a:t>
            </a:r>
            <a:br>
              <a:rPr lang="en-US" dirty="0">
                <a:solidFill>
                  <a:schemeClr val="tx1"/>
                </a:solidFill>
                <a:latin typeface="Calibri" panose="020F0502020204030204" pitchFamily="34" charset="0"/>
                <a:cs typeface="Calibri" panose="020F0502020204030204" pitchFamily="34" charset="0"/>
              </a:rPr>
            </a:br>
            <a:r>
              <a:rPr lang="en-US" dirty="0">
                <a:solidFill>
                  <a:schemeClr val="tx1"/>
                </a:solidFill>
                <a:latin typeface="Calibri" panose="020F0502020204030204" pitchFamily="34" charset="0"/>
                <a:cs typeface="Calibri" panose="020F0502020204030204" pitchFamily="34" charset="0"/>
              </a:rPr>
              <a:t>Tuesday 2</a:t>
            </a:r>
            <a:r>
              <a:rPr lang="en-US" baseline="30000" dirty="0">
                <a:solidFill>
                  <a:schemeClr val="tx1"/>
                </a:solidFill>
                <a:latin typeface="Calibri" panose="020F0502020204030204" pitchFamily="34" charset="0"/>
                <a:cs typeface="Calibri" panose="020F0502020204030204" pitchFamily="34" charset="0"/>
              </a:rPr>
              <a:t>nd</a:t>
            </a:r>
            <a:r>
              <a:rPr lang="en-US" dirty="0">
                <a:solidFill>
                  <a:schemeClr val="tx1"/>
                </a:solidFill>
                <a:latin typeface="Calibri" panose="020F0502020204030204" pitchFamily="34" charset="0"/>
                <a:cs typeface="Calibri" panose="020F0502020204030204" pitchFamily="34" charset="0"/>
              </a:rPr>
              <a:t> February</a:t>
            </a:r>
            <a:endParaRPr lang="en-US" kern="1200" dirty="0">
              <a:solidFill>
                <a:schemeClr val="tx1"/>
              </a:solidFill>
              <a:latin typeface="Calibri" panose="020F0502020204030204" pitchFamily="34" charset="0"/>
              <a:cs typeface="Calibri" panose="020F0502020204030204" pitchFamily="34" charset="0"/>
            </a:endParaRPr>
          </a:p>
        </p:txBody>
      </p:sp>
      <p:pic>
        <p:nvPicPr>
          <p:cNvPr id="2050" name="Picture 2" descr="Candlemas in 2021/2022 - When, Where, Why, How is Celebrated?">
            <a:extLst>
              <a:ext uri="{FF2B5EF4-FFF2-40B4-BE49-F238E27FC236}">
                <a16:creationId xmlns:a16="http://schemas.microsoft.com/office/drawing/2014/main" id="{C9006904-F3B8-446D-8FFF-8DD62FFFB561}"/>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
          <a:stretch/>
        </p:blipFill>
        <p:spPr bwMode="auto">
          <a:xfrm>
            <a:off x="20" y="10"/>
            <a:ext cx="4571975" cy="42525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esentationOftheLord"/>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4571999" y="-681"/>
            <a:ext cx="4572001" cy="4253215"/>
          </a:xfrm>
          <a:prstGeom prst="rect">
            <a:avLst/>
          </a:prstGeom>
          <a:noFill/>
          <a:extLst>
            <a:ext uri="{909E8E84-426E-40DD-AFC4-6F175D3DCCD1}">
              <a14:hiddenFill xmlns:a14="http://schemas.microsoft.com/office/drawing/2010/main">
                <a:solidFill>
                  <a:srgbClr val="FFFFFF"/>
                </a:solidFill>
              </a14:hiddenFill>
            </a:ext>
          </a:extLst>
        </p:spPr>
      </p:pic>
      <p:cxnSp>
        <p:nvCxnSpPr>
          <p:cNvPr id="199" name="Straight Connector 198">
            <a:extLst>
              <a:ext uri="{FF2B5EF4-FFF2-40B4-BE49-F238E27FC236}">
                <a16:creationId xmlns:a16="http://schemas.microsoft.com/office/drawing/2014/main" id="{EBAD6A72-88E8-42F7-88B9-CAF744536BE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2000"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C800968E-0A99-46C4-A9B2-6A63AC66F4B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 y="4242136"/>
            <a:ext cx="9144001"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AutoShape 2" descr="data:image/jpeg;base64,/9j/4AAQSkZJRgABAQAAAQABAAD/2wCEAAkGBxQTEhUUExQWFRQVGRgaGBgYFxwaHxwcHBwdGB0YHBkdHCggGhwlHRgcITEhJSksLi4uFx8zODMsNygtLiwBCgoKDg0OGxAQGzQkICQvLCwsLCwsLCwsLCwsLCwsLCwsLCwsLCwsLCwsLCwsLCwsLCwsLCwsLCwsLCwsLCwsLP/AABEIAMwA9wMBIgACEQEDEQH/xAAcAAACAgMBAQAAAAAAAAAAAAAFBgMEAQIHAAj/xABGEAABAwEEBgcDCAkDBQEAAAABAAIRAwQFEiEGIjFBUWETcYGRobHBIzJSFCQzQmJy0fAHFWOCkqKy4fFT0uIWNENzwoP/xAAaAQADAQEBAQAAAAAAAAAAAAADBAUCAQYA/8QALxEAAgIBAwIFAwMEAwAAAAAAAAECAxEEEiExQSIyUWFxBROBFCMzFZGx8EKh0f/aAAwDAQACEQMRAD8AG3JS9hTz2sajNkpbB+eKF3F/29L7gTFY2g7ty8/dLxMsUx4RUv1ns6f3j5BC7BaKf1+ky4SjWkQhlKOJ9EOuOhiDZXyaVeTrWbOCWraqHR1MJqYoHvNdG0ZmREIGaDsWq8QcxA4pxtlmaKFbL6nqEnWKuxhIcT/CT6LtXKyj6aW7DNLa+o1pzBB5R2ZcZQoOJ+q7ZwRu8azKjAA6DukEbwRt6kHIqCSCMgmqvKL3JbvYrWurhAIGcwdyq/LDwWtrrYjB3EqIKhBccisoosC1u4eK8bSTu8VhoyWzGLeDGEaOrn4fFaCueCmcxahu5acTOTzbQTuWTaDwTpo/oS51PpazKjhEtpMBk/eP1Ry2qLSHRXo2GrSBwDNzHTiZ27wlfv1uW0YVMtm4TjaHcFIa54LLWCVlwTKisC7ayai0FSfKjwCiJCyYXVFHzZIy1ETsUtlrYgSRnMAf2VKodq9RrYfRDmuODaRfa85lzTO7JHrNXquY2MEbBLTuy4oS4uc0cCjl112Mp4XO7gT5JC18dBqleLGcGKTXYhjDANsgH8UetV40smtqOgZZtP8AtQq0Vab2apl0zsI48kyVrK1zWmBm1py6glbGuGxmCeWkxWtNWm45OJJ4iPRFrvpfNhlse70VK22bC4daL3e0fJiftu8gszeYcH0VifIGtNOYhCb4bFJ/UP6gjtakTmd6D3v9C8ndHmFql+JGbY8AbR+3ClU1jDCCD5g9+XavIXjXlTnRGbyxevUSgsIc7kB+T0zxaD3pnsDsh1IBcUGy0OTG+CYrGRA5qFfJ7n8j1K4RU0kOpT6z5hVtH/dB5KzpANRv73oq2j5yHUu7s1nVH9zIVvF3sKn3Ul2cS93WnK8x7Cp90pOsjdc8ytUS8LM2x8aJr9AFIEATB8wgLcWEkwckf0gb7PsPogh+jPUPMJ2l+H8i+oXjANUiTHisArWFlrVTiJSJ2nJbteVqRl2rLQipAXI2cm79G90sr2guqNxdGA5rdxJORPIRKVaVMk9q6ZoddjrPRqDMVq4GQ2taDv4EgnwQtRZGEPF3NUwlOXhHqrf1JhDA4YjkG42sn7rRrEc1C686VaWahdscwua8HdhJ2tJ55IE67aDgKgaS9jmzLC5zcO0AgEhojYOPNQWG76YJcGuFR1QxDS0kF0jFOZG8dSmu+T7cFJaeH5EDS+6mWe1vYzJhDXtHAOEx+eCCVE06d03G1SRmWNy4bRCXnUTsVejxVpki57bGimWrUyrPQkblo9vJdawfKRWesUYkTxyRGw3TVrfRsc48gjTNBLXk7AOMSlrLYR6sYimweJgSwRlvTFcNAOYcs5EKna7A+mML2lp/O9Mmg1AOknYI8lJut8OUP1RxLkJXToyCJqDbu4dZRY0qAIZ0jMQyDcYnqiZS1pHabXUpl7SaVnJgNGTnN2SSPqnrSjeFnbhGEdsETxQ1Wn5nyEw+qOg33cZcJb7w4obd8igWkZh7sucBVdAtJCXiy13SCPZlxzB+CfLqTJedmDZ3Sc/L0QrozqW3szsOZcitXJGW5Br9eOgdHLzCNWja7kgN9n5u/rb5olD8a+UfW+Vic45ry0WFeyTTpVw0x8mpf+tvkjVm2DrQXRt3zajyps8QCi9B+wBeZuXjfyyxV5URX+NRvb6KncLsh1IhfvuM/e9ENuL3Qux/jO/8wzeImjUH2Uq2NntD1pttrfZP+6UDuCyY6jy73QVqjys5NZmiS9rlrVaepTc7J0RHLiUq2yyvptLajHsdGxzSNh3TtHMLpF3Uiy0DASGlriROW789iKW+yU7QOjrNxMLCeYMjMHcU3CW3CA31tyz7Hz+5uZ61uAiGkl3fJrVVo5wx2U7wcxn1FD2KtB5J0iSMlLTZKiYjlw3f0r9mTc3egRXJQi5y6IBtc5KEerDeilykA1nt2QKYI2uOw9QHmn2w0OidrHE4kYj1zkOSH2C2io0iAH0s4HgQrDLRLMW3NneoU9Q7Ld7/AAXKtP8Aar2L8hVt3ioTTeMLXuc4kb9wHVG7koG0W0sTGnEymcQPZs5bNmzNGW18VKXNgQMwhl5uDaIptGbtpjaP8J2UElw+OopGTb/6EzSOwmpUDhJhoz7SUJqXQYHNdLsF1YznmIAPLJWDctOQARiE5ZgnvWadXdGCUY8IVuorlY22cftNhLZBGxS6PaOfKa4b9QZu/BOV9XRAOWY3nZz7Vf8A0d2VrcZy2nPqTH6z71XHDbx8AFRss9hnuu56dBgDWgABTVWnDO7gVUs9vc5xa9uEuEgHdnmO7MKarXxOwjt6gPz3rsKa3DwhpOUXyCbfYadoY4FokbR6hBtE7D0LqjDudkeIgQjVOt7dsfWMHtVG8rQKNZpOw5H0UXURcXx6/wCB2rnj2JNInvBZTZRNRr94IAbyjh+KSr7uNwIa2ASYzMxyT3fj3Gh0lNzQ6lra0wWjM7M9iQb5vjp3MYz6Rz24gJI27RvjKUWXLUoh6WtmJCfZ6/RVmOIMte1x45ET5Lqg0ioWoHo3a3wuyOzcN8Ja0iumnO/HOcZzuA60OZd3REBk9KMy4SSOQjz3rlso2wwfbNkshytTyPWUv3+Pm7h1eaO07R0jJiHTrDgfwO1ANIp6B08W/wBQQ9P/ACJe5mzysTIXlsV5egwTTolwD5vRHGlT/pCL2NuYy2IZcpAs9Hj0TPIBF6RXnLfMytU/Cja/GSxvU70Q64miB1BFLzbNMdTvRULsaYAb73PYO7yWYcxwbw94QvGrFMtElzhAAE9p4BUrDQcwa5DW7xMuPKBslEKlOpTaT7M9hHkV6wAV2jUwumDwHOUauO1YQfhcskoVzgdUIg1CGtHBoV+prPwzENaDy3n0Vazsx1ZaJZThlMfE7f2DeeRVe87xNnFRwAdgzcSYBdMBvWTu3AIs4vGEBlJciV+kuy0ab6Qpt14MvkawnY5se8DsPDbuSc1HdK9JH2w0y6mxnRh0YZk4iCZJ6vEoGNiradNRSZGueZNons4kyugXBZejot4v1j6JT0fsfSPAOTRmTyH5hPBdNRo2AZAeCW+pW8KtfLG/pdOZO1/CKuu1znsyewT1jOWnlkmG5AH2cVBsdUEDlw7ChLHDpnDrB/PUQj+jlkcaLGNaS2JmMpxHep0Mt9CnqGkslwWyGVqTnREYRyPDtBW9pipVDmmQ1gbI2Enb3LWpoo6s+lUqENDZD2zm5u2MsgZHiUxspU2AYGNAGUREfgqjg514fBHlbGM+OSvUqllNoGRIkn0hU7W578w0kjeAfNWrZeTcOtnhOtlmOJj85KF94AyekgD4sPhKHPa/Du4/8OQ3LnaVtKACwGRm3rz3wgmg1rbjq0iduY7VXvm9w8EB2ICc/wANyU6N4mlWFRhzB/IX1FTtc5x9cr8C91n22os6fY2F1Ykn3WuPhh9VFZKpLn8mjxAU1zX2LRZy+mzWnCRGZMAmOMSO9RUJptqausHDFO4BrQDG+VuutweG/VsNKxTWfwQ07NhrUyTOtn17Uv6aWnE+BuR01Bi1iWv2txAYSeZk59yQ7xpvms1843OcJ4ExB6tiSuj48dhmn1NaV/1RTdRdrMdlO8Rn6Jp0Zu+lRpk02YqlRoJqPzyIEDkM9m9IvR55wTrTHKQnt9owWakfiLD+6xod5gIcnjhG0svDIq9mAL6rjqUpg/ajWf1iYHMoXo1RNYveGgYjtMkAbgANuS10/vLoLPTo7XPzdntPvn+YjuSbUvi0PaG9I5jAAA1moPDM9pWqtO5rKM2XqD5Gy+4o1JDmtOzXLG4v3JlBb8qB9nLhvjzG9A7XYgGTv4qzQqYrI7k6PJFjQoSi16gvv7k0wE/JZWxWFXFMnRbnZ7GkP2bPJFQzMGfzxQi6nxRpf+tnkEasbTGKJhebsTcmV6VnCI7Taw8Q1rnNG0iBOzZPUr1hpsiW5ciNiqm0NB+jbP3Vcp9JEtogdiKopLA3twetID8pJHBoJJ7ltRsriIINKnwHvv5ZbFaoPePfOe5jdvbwHNeNta0iTmchHk3jzK6uAcpPoglZ6YpNyADowtA2NH5zJXP/ANIdbAKVGZOb3btuq3/6Tg02jESGNIOwhw1Rzn+6T/0jimWU3Y8VZpLXcwdbwP8AUma8SkhK1NRZzmodylpMkhVZzV67KTnvDWguLsgAJJPUqlXUmW9BsuSwgUyDl0gInhsjxV8Wh9JuGqJEalVuYncCd3amCndNOhTaasOfAhkwO08MuI7VpasMjEwNjcMgeGWyFD1Fjcm5F3SpRgox7Emh9ymuBaK2TcMAH68fWPLdz838WtjWCdUbAPw5JRuy3FmX1IBI8gOGSmr2qmXmoceLDAEt2cMxkEenV1xitqwxTUUW2T8X4GVltEAkxiB72nb2+iF3rb3QS2AQN+xw60q3xfZbApiYgQSTEyczlO/Yg14Wus/ow50B4dqjIZeK7LUSnFpnIaTa0xioWxryXYmucMtVwdHEEjaOvMKOsGFj8bQfwPqFzHoiBiaS1w3gwe9MNz3m+o14e4uHRAgnbnE59aTnRhZTHoNZxgs3lTa2Qw5bxOWexw4cwq+jtwvtJLs20mkBzuJOeEc95O4diiqVS6BtJyT7aLO+y2elSY2A4gE78TgSTHgqGkulCuUV17E3W0wnYpvoTfqoUrLNNzmBsmmA4jfOI8STvO6FZuu3G0UG1He+Wlj+ZGU9u3tUWkVqw2cM+yB6IdofVBs1VuINe2scOY2YWyIO1PrP2pN8tE9P9xJdy/aHYmtkbQfEA+aXL5pS9pGUxmcuU+COMJwji18HyVOvZBUexrtmtPZkB4qTqFl7kU6Hh4YmmlDyPtP9U1Whk1bLR3Na0nvk+DVXst3azqbsEkghwDpOYAEOAiANmatveBa67z7tGnHVl/lKylyM7cMRNPbV01sI3Mgd+Z80NeIgKv8AKDUrOedpJd3nJTMzcSqda2RSJVz3SbLFsPsyh1gqeyqN7e5WqtSWntQ6xOjEOIRKo54Mt45I6ngvLZwXk4YQ93d9DRj/AE2f0hQC865qFtKoWtbkBAMnecxxWKNbBZmHeKbAOsgAKO7GZe9h2Sd/Zz5qRTDmUmslGUnhJPAXZeNsZm5jHjk2D5ratpWZw4Khd8OMMHDa0SprE2k7VbTJPImT1kHzQa+bmq2d5qkE0nQMRMlp+E744FF+3BvlH33pY6hO0XnXjJjGsJGQJM9Z2u7VYs95uadeztqEASQ6DHDMZKJl6U3imJAJLCZ3QM57vFXP1pZmtc572gTJ3k8GtAzKGks4wbdk8dSS26SvwinTomkX5S50xxIAGfapatyU7RZ+gLogh3SRJkZuPaJHalmpenTVekAwj3WDgOPWURdeZYKjQfdaG9rsyiTW1cIDndwT3doLYWlocKlVzy6C50ZDPINjhvlELdaLJYXOLWU6bhDW4WjFhgZADMycyee1DH3gW12QcmUyO0iEs6aum21Cf2f9CJXm1qLeMgpNV5ljIwXjpGarg6mctskDPlGcBYp1y8icuW4chKUKDyPcOfDcVcsV6VCS2ADEzn+KTuow2kVNPcnFNl2031VNWo2m/CxpjIDdkdo4r1ivGu94aajodyHGBuVVzMIceMz1xKIXJQmq0cAPIn0WGopdAybC1GyEujbrif4SVNaaYx0PuPCKWCjr573eTf7ofeIh9H/9B4hBbzg7HzYE9lLKFrYbWykwtMhzsp5ST6ojYaEz2oFeFPY7gSO4oyxLhg5px5LlltZFRjxlhcCOwgyuvaR2tpq0GH/UaY4bpPPNcl0YpYrZQDs2Y8RH3QX/APyulVnh3QPdte6SeW3+olO0LC9sknWS5SK2mVpDJO4bBzQP9HlqFR9Wm/3pD2g7xsd3ZIhptRJB5JO0drup26g5s/SMaepxwkdxVWFUXCWe5L+5JWL2OjUacdI0/VePPLwhD73r9FrRJa9w7wmCtSGKoYgktkcCDCW9NXRiHFzf6VF1EdsEitVLx5BdyWzHamT/AOQiBA1Q0rTSK14LPa3jbVqFg6hkVtoqWmqx0CWNqZ8Yg5/xILplXiy0RvcXOPb/AJSccOaQ5OT2tihZH+91COavHUaeJWt10gGOqHacgo6VIuOc5qi2m2SmiWmzUKHWZuv2IneLsDI3lDLINbqRaHzkzJcGXszXlu8rydl1Mx6DNXfNGmBwHg1RViRBGw+alI9jTP3fKFmy1BjwuzaVNq8r+Rx9UH7ntBawACCTDRvceJ4AJhqVGFppPLdgDy4YtsZBsjcZnclu6HA1S92TKQJPUM0oPe5+Os6cVR87eJxR3CF86/Q7GSzydLo6N0muAD60TBkgjJ2GNqRtIrqLHYmjZ4gHD5+aJ0dIazhk2CDm4mRmZOXbHYCi970Q8OB+KD1PA9UOrKlyEuxjhidd1qAhELe7VJ+NzSgdtYWjgQYKms1uJGF3HI7kw+ULqWGNNrpjpJ+IN80u6fVPnTv3PBv90wUK2J9PhLUlaT27pbQ924uP9v5YWdMv3M+h9d5CWyunvRKyUhjniIQWwvyJ4R5x+CYbopEuZO+T3/4WNYtsmxvRvdWkWLdRhh5+pARbR6j86aPs+QKp3xk4N50/En8ETuUYbYPuk+iRTyijJYTGGxjNp5n+lCr9bFVnJ7/EAonYzl1Qe8Qh2kR9o0/tB4tQW+iOR84Nu6gB2yEt3rQg1BwIPomu72+BPmguk1KHz8QI9Qt1S8eDdy4NdB2B1qp8QKn9Dk4txVLNhHvUjl1JP0DrCnaW1He4xri7kCAwn+ZP1jIpOewjLODxBz/FV6eIv/eh57WLM18C3ft5lzD0hziEm0rSaVWnUG1tRr4+6ZhF7/s56dzWGQPAbUAtLpdlwP58FUqilH5Jjbz8HZbtvKnaKbqlN4fiImBEHgRuOYXPdK70Fa21MBljGtYM8pHvEdpI/dQ65NIPk9lrUxIqVDqEbsTcLjO6AARzhCLvMPKTs02ISb/A9G7LWBz0W1WV3fCx0dboHogenm2kNwYPE/2TBcQiyVDHv1Gt7o/FAtO63tcHwho7SJUOpP7pTsf7YPdRik1o3AT1xmtbGyCvXPdtSpWYymffOsDs4kq3eVn+TnXhu7keo9iZbw9omoOS3roL98Vi58cFWsL9YnrWbQ6XFy0sWzsTtSxhAG+Gb1XLyw/YsJp9Ti6DnSoTRwjhl2ZquynjAcNrTn1IhY/ox2Iba7V0VpcPqk9yl0N5kh2eMIuXnXNKz9EPpK8TyZv7zl1ShtdkCmzhrO6zsHY3zWKbzUrOqO1s9VvIZAdQHqpLYw7d5380xng4kFW0oogxBLWn+J0o7W1qlZm80muHW1BLU7VDR8TG90D0Rum7560bnU4QFxE3PzMUtKaEOx7qmF3acj4+aBWk6phOWl1l+bgjbTfhPUT/AISXW90oyFpdSe5L8LdV52bDw60Ke+SSoKYU1MZpiEEpZRic+MFy7akOzzB3JpuJ+KvxyEJSBgg7gUyaI/THhkl/qEON3sN/T7F5fcMX08dOwfbYidk/72kONN/qfRAre6bW3m/yRyyn59Z+bXjwKlpY2/BYl5WH7tMh/wB1vqh2k2Rb10z6K1cztZ4/Zu8D/dUtKhlSPFjfBx/FZ2mOln++hFYXAVHt+1PeJVPSynqg8FhteLSRPvNafRSaQuxUz1LMViaYWfKKWh9nBpWt53Mawdb3f8U23E4upCnUmWGGuPg0+SEaL2ItsLakZVa2I/dYMI/mxJirYRZ6ziID2GPvAwPMK7BYrSx1PM6h5ub9BP0spilDBk+oSXHfAPqfJJoEl/AGO4Qm6/yatnbVdnUpSx5Pe09oPfKUbE3UceJVCnpgRku5AW7OtTWUe07lh7NUdi1oz0vYu2rwtHa3yjodzgfJaLfiquJ7CkzSsl9reB8ZHcAEyaL2mXCmTk04m9uRHr3pcq+0tZzjE85/eft7l5mjixsu3eRDfoTdZZNdw1Q0tYeJ3kchs7Slz9IFUPc0fCJz4uP4AJ+sdvHQgYSGkuFMAbGNOBvfErnunjgaoje0eJJ8oWqnutR9ZHZQxMrNDe0ZqxYhkSq1ufrFWLK7UKpw8yJ8vKYWF4leTLMD3ZzDB2INfTZtIO4lXLPadQZ8FVvs64dzUrTxakxyTykW7jow6o3eDIUtrbrs5ub3Tn4St7uMWgftGKS8KftWCPjjugHx8V2UsNhK10MHWrUxxeD2DP0Raq6LXQP2XeUodSpxaI+Cm49sR6q7eDvnlEcAR/KVvvj2BvnLCd5WXpBaafxNkdcSPELlD3EgrsFmq+1B4sbPkubXtdoZXqNjLG7LlMolayBt45F9lFS4VefQjconU+Cdi4pCcnJsrVNmW1MGiRIJPAgIH0WaPaPMwtd1+iX1rTqY19PbVyLTqk2mn95GWVotdmPMjvkJespm1N5Yj3D+6KW2rhfQf8Lh5hR5LlfB6FPKY03TlWcPsVB3ZqHSfOjZzyeO5zVJZ6gbaonb0ni0n0Ud/vBs1E/DUcO//C+jyv8AfVGJedP4/wAMWL2q4a1J32GjuJCt26ripO4woL+oz0X748j6qOsZZziCvorKTCZw2gVYtK7VZYbRqHBGbHAObMncdnYQuj2G+217JSNoimXDFDQSCMREAbQTEx4rkjmyewLpNWxw2yUv2bMu8lXIVqW1N9jy+psacmvUVtJL2dVe5rRgpl0xvcRsLvwQ+z/RqzfdOHO7VF0ZbSB4qkoKOMCO/KK9T3QFHT+lHUpHjYoCYrN7FizozdXVDJZ6UUXvGTg5gaeB2lYbSpA4gH9IWtJIOwkTq6m+etXbFTmzUx8VQk9n+Ftc9MG0MAMEijHXDYHUTA7V5eCzPaeifEEypUvUOwtNWqJAwgQMhI3MHNU7RRovjG+rrERiG0nYQYn8UbvKyDHUd0QlrxrSMtbNoEZ7ZlU7dWaTL2kEtGAuGZ3AiSY4cY3BMKjbzkE7N3VHO7ewB7gDkCRPbtU1HZHJR24e1d953mVJTO3qCdh1QlZ3RqV5a1SvJh9TKGezWc4gMvz2rS9HS1p+94KawMIOI/VBPoPFVq7cVMxtacXZvU6rh5GM5CFnfqU6g20yO4owSKldpGwMHicUfyhBbgeCADsdqlE7lOE1HHYCf5Rh9T3LNq8XAap8ZJrCJrVzwwM7yo7ZWm3s5T5FTXCJpmof/JVJ7GoVSqYrcCOLvIrWcuRhdENRqwGn9n5FA77shdWcQJxQfBELdWGFo403ohQbiax0ZlrfJAvsddeUahDfLAo/q8qF92GOCdzZuQ7lA+xTu8EnHVtsJLTpCQbujrVuwtwSCI3+EJtpXaJ2LW2XOHNIAz3LctU5eFmqaVCW4T7rbNoefhY7xIVi9z7NkbQSormY5tW0AiCGx4qa2U5og8yiPzD0X4f7jJZtapQftxhp6pEFWLypTYzvLamLsxQfAqG4GudSpBok04d2CN/Yr72uNOo3CSCHH8fJC34bONp9wBf1RkNYHAvBmOAI38FQpiQqlazVGvL3CQ4k4usyrrHZEiESMdqwajPfygNQseKoGje4DxAXTLUwfLqTfgZ5NS5cV2EvpOI2uDj5o300297vha7yVbRT37vZHm9bFRkvdiRpGzXPP8Vm96WGnTGwwFJfgBrRxI8SrOmdMMLBwaFX/wCUUS10bAHDkqjh7dvYrQOxQU2TaGgcli/hN+weh5whh0Ztwwmk/wCq5zmnr2jvzWK725Q9zXYGiQ3YWxnM8lFSsBDgRlBUd4P29q8vhOeUXnY4wSZbraQ6pa54OIgvOF0yDMwCBs5FCHV2OMvrE6zXThP1ZgeKE2160tDoMcvJOKty4bFnfjsVre8Gs8t2FzoMbpmVrZgS58cPJavGsp7tzq8jkmPL+ATe4gqGF5ELddp2tzHBeRVZF85PuRiecNFxIiYHqfRUrJVADCdhEIlpUwU29GM8IOfMoI06lOOCRojmvIex4my9ZKPRuc3cDIPJSutOGi/PN/qT55LStV1ecFXruuzpawLvo2RlxcIy6gRmst+NNhI/xtILBnQ2Vg2EM8Slu5n/ADth+95FMGkdfMNGxL1yCbSDuYDK1FeCTMyfKDV5u+j5tf5o3YrWWUKRDQZbGc7sku3rVlzRwYfEpnsdnmkxm9rfE5wg6mLlVhBKWlZlnm3s7/Tb3la/rnPOm3vK3bd53BvefwXnXaeA7z+Cib0U9sSVt9fsh/Ef9qkbfYmOhH8f/FV23eeA8fwUrLEeA/PYtrUOPQ59qBQvKxNNR1ZgwCq3C4TOsNh2bxPcgNeiehe07jkuh3ddoeC1wEEHJL1uuCrDgIcIkDfHXvT0VOUVZ6mIXQi3B9i/oLTya07cLh4SEwXVZwSWncS09R/whV3UOgNnq7GuwtdycMs+w+CY3UcFckbHZpmNflbXcn2S5eBRumg1r3U3iRic3PcQclXvzR5jajcOqHGHAbCN3UmG2UGstNQEZVQHCBsn+4KraQNIYww7VI2g7BzXZQe1pLoz6FmJJkFhqhzxDQ3DsjqQS73zaLQ7g0+KYrNZcAe/6paSO1KN2Vc7S7qHmn/pSbqnJ92kTfqUkrIpejYEtGtaqbeLm+cq9pw7EZG4geio2ETbmciT3BWr6djY7kSqrk1ckTs/tNi1U2cwtbtrA2lnZ6rZ+5QWVuG0sPNvmt6qHgf5PtNPxnRaVAkgZbeH90pXo6HkcyuiULsdIPHNc1vgxUePtOHivG6TmTR6fVtbY4AtcS7qVetUGqeasvG1D3HLqVqCJUjZ/vBbWB8VR1hR1zsPFRzD12Syai8DxUse/F4LKKXVd7q1Fj2xmIOfDsXlHlfteGyvCmEoppC3pPbcbnHiVSFWA0RnAyUDrLVqHJs89yKWCwFuzWfvduaq0YpRwTpPLyZp2MnCahglzYYOZGbuzcidmtpFZgnIDMDn/lUPk8PYRUD8yTBBAIH+FXoh7HkvDuuELanN/AVtqC+Qxe9pBL3btgVO6KcbcpzdyHBRUwahEbBvOxbWi0NAwNcMP1nTt5DeVrCSwDzl8Fym7pH4viOX3RsVm+ryqPPRUIwg65mJOwNMZwOCFNrPeIotOeQO/sA2I/dNyOY0SMzmZSuoujFIbopbllhjRu8ejaemL3kxAa0ACOZdJ7hsR6npBZ97KncP9yWvkLuaj+RvU3ek88DrqT65G7/qCync/wDhH4qRl+WT7f8ACPxSb8jdvUnyI/kravWeiMvTR9X/AHHI6T2VmYxdQb/dDammFnLhq1KeE5Oc0EHlqklL77B1KF12g/5R/wBbiO3gx+jjnIxW7S6wim5ntH4jMNZsO4guLQpbu0xsr2DpKrmlo2FhxHukeJSpUuxq8Lo/MBd/WrCOfo0Mlr0zszziY2qH08m4mjWHCcRgdaVKuk1eoXmpWcxw91kSxw+GAPE581Y/VJ3LZt1Z6zZWZapS7nY0bBsfbg6wh4kakZ7dqT7lB6Gs7i/yCLXxWLbI1oBgTOSF3e/DYZ+Nzz4x6L0P0/H6ePuzzOv/AJ5eyAd3O+dOdwafFWJxMcN8lUbrdDqruAHqrFgqgvPAhUNuZOQhJ8JAurQIk8FUfk+m7mit6uwtLe1CbS7VBRbFuizFEtsjtdK/qADWQ8ugDYI81ye/YNaod2N39RTTdb8TGVNwY0nuzSTe9pJrQOZPbmvH0LNjXoeqvSUItdynWbtQs70UrVJEhDHz7w7VRrEJGIlg5LSuzWB5LezZkt47Fi0tyB4ZIh93Ok6EX3TpWctqYjDssIB2jr5LyUtGLRJLDvHlmvKPfQt7yVdPb4EUbHeFWllDXDnM+BVi13jVqQCGtaPqtnx+JT02DhwV1lkaIMJ52LugUa3ngrU7U4tyZhdhIbhBzJIzOW6Fdu6hazHtCRwIB80VsFlbIEJsslja2I5JC7Vfb6IcjRv8wr09Ha1Ue0dA5CPAbUXsWilBmbhiKYw1SBgU+zVWzfXAaNUIdilZ7IxghrQ0cgrIpqwGBbBgS7T7s0546EAordtmB3qxTaFZoUQVuNbYKVzRTFhUjLrcUUp0ArLKIT1WhjLli0tVJdAP+qDxWDdCP02ws1E5/TKmsgf1dmQHTucKT9Sjh4owwLD1pfTqVHLRl6qxvqChc3UvMu+DnCJtKwwr5aOnsj53z7sgNJsFpAIO0HYUiac2EUabRTZFMTEbpz810B5VK30wRBAITEL3p2mu3YXsoV8XF9+5w6yUiaVTDtLhlyAUFKg9sEw3hJzT7fl00pJDYPLJJNrswDi4FwOeeI9ybr+sbk0o8i0vo6TWZ8fANtIlxxOk9aqWu0g5DM7IH5yVitRBmc+tY6IAZCEx/UJOPTkx/TYxlxLgYtF9IaraXQNo9Jkd+4+glDrwuGuMVR1M5fVmch1IO2s6m+WEtI2EK9/1BaY+mdv4buxSnVJScodytF1uKjPt0B9SswjVyPBVKrDMtW1ZkuJOZcZJ61EaQ4JqPAnKrPRnqrIhwEcQvVagLetaGkN+amswjZkttnFV7mthqlrgRM8u5YV+kwHbuWEKUU2EUPRn/9k="/>
          <p:cNvSpPr>
            <a:spLocks noChangeAspect="1" noChangeArrowheads="1"/>
          </p:cNvSpPr>
          <p:nvPr/>
        </p:nvSpPr>
        <p:spPr bwMode="auto">
          <a:xfrm>
            <a:off x="155575" y="-1744663"/>
            <a:ext cx="4400550" cy="3638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data:image/jpeg;base64,/9j/4AAQSkZJRgABAQAAAQABAAD/2wCEAAkGBxQTEhUUExQWFRQVGRgaGBgYFxwaHxwcHBwdGB0YHBkdHCggGhwlHRgcITEhJSksLi4uFx8zODMsNygtLiwBCgoKDg0OGxAQGzQkICQvLCwsLCwsLCwsLCwsLCwsLCwsLCwsLCwsLCwsLCwsLCwsLCwsLCwsLCwsLCwsLCwsLP/AABEIAMwA9wMBIgACEQEDEQH/xAAcAAACAgMBAQAAAAAAAAAAAAAFBgMEAQIHAAj/xABGEAABAwEEBgcDCAkDBQEAAAABAAIRAwQFEiEGIjFBUWETcYGRobHBIzJSFCQzQmJy0fAHFWOCkqKy4fFT0uIWNENzwoP/xAAaAQADAQEBAQAAAAAAAAAAAAADBAUCAQYA/8QALxEAAgIBAwIFAwMEAwAAAAAAAAECAxEEEiExQSIyUWFxBROBFCMzFZGx8EKh0f/aAAwDAQACEQMRAD8AG3JS9hTz2sajNkpbB+eKF3F/29L7gTFY2g7ty8/dLxMsUx4RUv1ns6f3j5BC7BaKf1+ky4SjWkQhlKOJ9EOuOhiDZXyaVeTrWbOCWraqHR1MJqYoHvNdG0ZmREIGaDsWq8QcxA4pxtlmaKFbL6nqEnWKuxhIcT/CT6LtXKyj6aW7DNLa+o1pzBB5R2ZcZQoOJ+q7ZwRu8azKjAA6DukEbwRt6kHIqCSCMgmqvKL3JbvYrWurhAIGcwdyq/LDwWtrrYjB3EqIKhBccisoosC1u4eK8bSTu8VhoyWzGLeDGEaOrn4fFaCueCmcxahu5acTOTzbQTuWTaDwTpo/oS51PpazKjhEtpMBk/eP1Ry2qLSHRXo2GrSBwDNzHTiZ27wlfv1uW0YVMtm4TjaHcFIa54LLWCVlwTKisC7ayai0FSfKjwCiJCyYXVFHzZIy1ETsUtlrYgSRnMAf2VKodq9RrYfRDmuODaRfa85lzTO7JHrNXquY2MEbBLTuy4oS4uc0cCjl112Mp4XO7gT5JC18dBqleLGcGKTXYhjDANsgH8UetV40smtqOgZZtP8AtQq0Vab2apl0zsI48kyVrK1zWmBm1py6glbGuGxmCeWkxWtNWm45OJJ4iPRFrvpfNhlse70VK22bC4daL3e0fJiftu8gszeYcH0VifIGtNOYhCb4bFJ/UP6gjtakTmd6D3v9C8ndHmFql+JGbY8AbR+3ClU1jDCCD5g9+XavIXjXlTnRGbyxevUSgsIc7kB+T0zxaD3pnsDsh1IBcUGy0OTG+CYrGRA5qFfJ7n8j1K4RU0kOpT6z5hVtH/dB5KzpANRv73oq2j5yHUu7s1nVH9zIVvF3sKn3Ul2cS93WnK8x7Cp90pOsjdc8ytUS8LM2x8aJr9AFIEATB8wgLcWEkwckf0gb7PsPogh+jPUPMJ2l+H8i+oXjANUiTHisArWFlrVTiJSJ2nJbteVqRl2rLQipAXI2cm79G90sr2guqNxdGA5rdxJORPIRKVaVMk9q6ZoddjrPRqDMVq4GQ2taDv4EgnwQtRZGEPF3NUwlOXhHqrf1JhDA4YjkG42sn7rRrEc1C686VaWahdscwua8HdhJ2tJ55IE67aDgKgaS9jmzLC5zcO0AgEhojYOPNQWG76YJcGuFR1QxDS0kF0jFOZG8dSmu+T7cFJaeH5EDS+6mWe1vYzJhDXtHAOEx+eCCVE06d03G1SRmWNy4bRCXnUTsVejxVpki57bGimWrUyrPQkblo9vJdawfKRWesUYkTxyRGw3TVrfRsc48gjTNBLXk7AOMSlrLYR6sYimweJgSwRlvTFcNAOYcs5EKna7A+mML2lp/O9Mmg1AOknYI8lJut8OUP1RxLkJXToyCJqDbu4dZRY0qAIZ0jMQyDcYnqiZS1pHabXUpl7SaVnJgNGTnN2SSPqnrSjeFnbhGEdsETxQ1Wn5nyEw+qOg33cZcJb7w4obd8igWkZh7sucBVdAtJCXiy13SCPZlxzB+CfLqTJedmDZ3Sc/L0QrozqW3szsOZcitXJGW5Br9eOgdHLzCNWja7kgN9n5u/rb5olD8a+UfW+Vic45ry0WFeyTTpVw0x8mpf+tvkjVm2DrQXRt3zajyps8QCi9B+wBeZuXjfyyxV5URX+NRvb6KncLsh1IhfvuM/e9ENuL3Qux/jO/8wzeImjUH2Uq2NntD1pttrfZP+6UDuCyY6jy73QVqjys5NZmiS9rlrVaepTc7J0RHLiUq2yyvptLajHsdGxzSNh3TtHMLpF3Uiy0DASGlriROW789iKW+yU7QOjrNxMLCeYMjMHcU3CW3CA31tyz7Hz+5uZ61uAiGkl3fJrVVo5wx2U7wcxn1FD2KtB5J0iSMlLTZKiYjlw3f0r9mTc3egRXJQi5y6IBtc5KEerDeilykA1nt2QKYI2uOw9QHmn2w0OidrHE4kYj1zkOSH2C2io0iAH0s4HgQrDLRLMW3NneoU9Q7Ld7/AAXKtP8Aar2L8hVt3ioTTeMLXuc4kb9wHVG7koG0W0sTGnEymcQPZs5bNmzNGW18VKXNgQMwhl5uDaIptGbtpjaP8J2UElw+OopGTb/6EzSOwmpUDhJhoz7SUJqXQYHNdLsF1YznmIAPLJWDctOQARiE5ZgnvWadXdGCUY8IVuorlY22cftNhLZBGxS6PaOfKa4b9QZu/BOV9XRAOWY3nZz7Vf8A0d2VrcZy2nPqTH6z71XHDbx8AFRss9hnuu56dBgDWgABTVWnDO7gVUs9vc5xa9uEuEgHdnmO7MKarXxOwjt6gPz3rsKa3DwhpOUXyCbfYadoY4FokbR6hBtE7D0LqjDudkeIgQjVOt7dsfWMHtVG8rQKNZpOw5H0UXURcXx6/wCB2rnj2JNInvBZTZRNRr94IAbyjh+KSr7uNwIa2ASYzMxyT3fj3Gh0lNzQ6lra0wWjM7M9iQb5vjp3MYz6Rz24gJI27RvjKUWXLUoh6WtmJCfZ6/RVmOIMte1x45ET5Lqg0ioWoHo3a3wuyOzcN8Ja0iumnO/HOcZzuA60OZd3REBk9KMy4SSOQjz3rlso2wwfbNkshytTyPWUv3+Pm7h1eaO07R0jJiHTrDgfwO1ANIp6B08W/wBQQ9P/ACJe5mzysTIXlsV5egwTTolwD5vRHGlT/pCL2NuYy2IZcpAs9Hj0TPIBF6RXnLfMytU/Cja/GSxvU70Q64miB1BFLzbNMdTvRULsaYAb73PYO7yWYcxwbw94QvGrFMtElzhAAE9p4BUrDQcwa5DW7xMuPKBslEKlOpTaT7M9hHkV6wAV2jUwumDwHOUauO1YQfhcskoVzgdUIg1CGtHBoV+prPwzENaDy3n0Vazsx1ZaJZThlMfE7f2DeeRVe87xNnFRwAdgzcSYBdMBvWTu3AIs4vGEBlJciV+kuy0ab6Qpt14MvkawnY5se8DsPDbuSc1HdK9JH2w0y6mxnRh0YZk4iCZJ6vEoGNiradNRSZGueZNons4kyugXBZejot4v1j6JT0fsfSPAOTRmTyH5hPBdNRo2AZAeCW+pW8KtfLG/pdOZO1/CKuu1znsyewT1jOWnlkmG5AH2cVBsdUEDlw7ChLHDpnDrB/PUQj+jlkcaLGNaS2JmMpxHep0Mt9CnqGkslwWyGVqTnREYRyPDtBW9pipVDmmQ1gbI2Enb3LWpoo6s+lUqENDZD2zm5u2MsgZHiUxspU2AYGNAGUREfgqjg514fBHlbGM+OSvUqllNoGRIkn0hU7W578w0kjeAfNWrZeTcOtnhOtlmOJj85KF94AyekgD4sPhKHPa/Du4/8OQ3LnaVtKACwGRm3rz3wgmg1rbjq0iduY7VXvm9w8EB2ICc/wANyU6N4mlWFRhzB/IX1FTtc5x9cr8C91n22os6fY2F1Ykn3WuPhh9VFZKpLn8mjxAU1zX2LRZy+mzWnCRGZMAmOMSO9RUJptqausHDFO4BrQDG+VuutweG/VsNKxTWfwQ07NhrUyTOtn17Uv6aWnE+BuR01Bi1iWv2txAYSeZk59yQ7xpvms1843OcJ4ExB6tiSuj48dhmn1NaV/1RTdRdrMdlO8Rn6Jp0Zu+lRpk02YqlRoJqPzyIEDkM9m9IvR55wTrTHKQnt9owWakfiLD+6xod5gIcnjhG0svDIq9mAL6rjqUpg/ajWf1iYHMoXo1RNYveGgYjtMkAbgANuS10/vLoLPTo7XPzdntPvn+YjuSbUvi0PaG9I5jAAA1moPDM9pWqtO5rKM2XqD5Gy+4o1JDmtOzXLG4v3JlBb8qB9nLhvjzG9A7XYgGTv4qzQqYrI7k6PJFjQoSi16gvv7k0wE/JZWxWFXFMnRbnZ7GkP2bPJFQzMGfzxQi6nxRpf+tnkEasbTGKJhebsTcmV6VnCI7Taw8Q1rnNG0iBOzZPUr1hpsiW5ciNiqm0NB+jbP3Vcp9JEtogdiKopLA3twetID8pJHBoJJ7ltRsriIINKnwHvv5ZbFaoPePfOe5jdvbwHNeNta0iTmchHk3jzK6uAcpPoglZ6YpNyADowtA2NH5zJXP/ANIdbAKVGZOb3btuq3/6Tg02jESGNIOwhw1Rzn+6T/0jimWU3Y8VZpLXcwdbwP8AUma8SkhK1NRZzmodylpMkhVZzV67KTnvDWguLsgAJJPUqlXUmW9BsuSwgUyDl0gInhsjxV8Wh9JuGqJEalVuYncCd3amCndNOhTaasOfAhkwO08MuI7VpasMjEwNjcMgeGWyFD1Fjcm5F3SpRgox7Emh9ymuBaK2TcMAH68fWPLdz838WtjWCdUbAPw5JRuy3FmX1IBI8gOGSmr2qmXmoceLDAEt2cMxkEenV1xitqwxTUUW2T8X4GVltEAkxiB72nb2+iF3rb3QS2AQN+xw60q3xfZbApiYgQSTEyczlO/Yg14Wus/ow50B4dqjIZeK7LUSnFpnIaTa0xioWxryXYmucMtVwdHEEjaOvMKOsGFj8bQfwPqFzHoiBiaS1w3gwe9MNz3m+o14e4uHRAgnbnE59aTnRhZTHoNZxgs3lTa2Qw5bxOWexw4cwq+jtwvtJLs20mkBzuJOeEc95O4diiqVS6BtJyT7aLO+y2elSY2A4gE78TgSTHgqGkulCuUV17E3W0wnYpvoTfqoUrLNNzmBsmmA4jfOI8STvO6FZuu3G0UG1He+Wlj+ZGU9u3tUWkVqw2cM+yB6IdofVBs1VuINe2scOY2YWyIO1PrP2pN8tE9P9xJdy/aHYmtkbQfEA+aXL5pS9pGUxmcuU+COMJwji18HyVOvZBUexrtmtPZkB4qTqFl7kU6Hh4YmmlDyPtP9U1Whk1bLR3Na0nvk+DVXst3azqbsEkghwDpOYAEOAiANmatveBa67z7tGnHVl/lKylyM7cMRNPbV01sI3Mgd+Z80NeIgKv8AKDUrOedpJd3nJTMzcSqda2RSJVz3SbLFsPsyh1gqeyqN7e5WqtSWntQ6xOjEOIRKo54Mt45I6ngvLZwXk4YQ93d9DRj/AE2f0hQC865qFtKoWtbkBAMnecxxWKNbBZmHeKbAOsgAKO7GZe9h2Sd/Zz5qRTDmUmslGUnhJPAXZeNsZm5jHjk2D5ratpWZw4Khd8OMMHDa0SprE2k7VbTJPImT1kHzQa+bmq2d5qkE0nQMRMlp+E744FF+3BvlH33pY6hO0XnXjJjGsJGQJM9Z2u7VYs95uadeztqEASQ6DHDMZKJl6U3imJAJLCZ3QM57vFXP1pZmtc572gTJ3k8GtAzKGks4wbdk8dSS26SvwinTomkX5S50xxIAGfapatyU7RZ+gLogh3SRJkZuPaJHalmpenTVekAwj3WDgOPWURdeZYKjQfdaG9rsyiTW1cIDndwT3doLYWlocKlVzy6C50ZDPINjhvlELdaLJYXOLWU6bhDW4WjFhgZADMycyee1DH3gW12QcmUyO0iEs6aum21Cf2f9CJXm1qLeMgpNV5ljIwXjpGarg6mctskDPlGcBYp1y8icuW4chKUKDyPcOfDcVcsV6VCS2ADEzn+KTuow2kVNPcnFNl2031VNWo2m/CxpjIDdkdo4r1ivGu94aajodyHGBuVVzMIceMz1xKIXJQmq0cAPIn0WGopdAybC1GyEujbrif4SVNaaYx0PuPCKWCjr573eTf7ofeIh9H/9B4hBbzg7HzYE9lLKFrYbWykwtMhzsp5ST6ojYaEz2oFeFPY7gSO4oyxLhg5px5LlltZFRjxlhcCOwgyuvaR2tpq0GH/UaY4bpPPNcl0YpYrZQDs2Y8RH3QX/APyulVnh3QPdte6SeW3+olO0LC9sknWS5SK2mVpDJO4bBzQP9HlqFR9Wm/3pD2g7xsd3ZIhptRJB5JO0drup26g5s/SMaepxwkdxVWFUXCWe5L+5JWL2OjUacdI0/VePPLwhD73r9FrRJa9w7wmCtSGKoYgktkcCDCW9NXRiHFzf6VF1EdsEitVLx5BdyWzHamT/AOQiBA1Q0rTSK14LPa3jbVqFg6hkVtoqWmqx0CWNqZ8Yg5/xILplXiy0RvcXOPb/AJSccOaQ5OT2tihZH+91COavHUaeJWt10gGOqHacgo6VIuOc5qi2m2SmiWmzUKHWZuv2IneLsDI3lDLINbqRaHzkzJcGXszXlu8rydl1Mx6DNXfNGmBwHg1RViRBGw+alI9jTP3fKFmy1BjwuzaVNq8r+Rx9UH7ntBawACCTDRvceJ4AJhqVGFppPLdgDy4YtsZBsjcZnclu6HA1S92TKQJPUM0oPe5+Os6cVR87eJxR3CF86/Q7GSzydLo6N0muAD60TBkgjJ2GNqRtIrqLHYmjZ4gHD5+aJ0dIazhk2CDm4mRmZOXbHYCi970Q8OB+KD1PA9UOrKlyEuxjhidd1qAhELe7VJ+NzSgdtYWjgQYKms1uJGF3HI7kw+ULqWGNNrpjpJ+IN80u6fVPnTv3PBv90wUK2J9PhLUlaT27pbQ924uP9v5YWdMv3M+h9d5CWyunvRKyUhjniIQWwvyJ4R5x+CYbopEuZO+T3/4WNYtsmxvRvdWkWLdRhh5+pARbR6j86aPs+QKp3xk4N50/En8ETuUYbYPuk+iRTyijJYTGGxjNp5n+lCr9bFVnJ7/EAonYzl1Qe8Qh2kR9o0/tB4tQW+iOR84Nu6gB2yEt3rQg1BwIPomu72+BPmguk1KHz8QI9Qt1S8eDdy4NdB2B1qp8QKn9Dk4txVLNhHvUjl1JP0DrCnaW1He4xri7kCAwn+ZP1jIpOewjLODxBz/FV6eIv/eh57WLM18C3ft5lzD0hziEm0rSaVWnUG1tRr4+6ZhF7/s56dzWGQPAbUAtLpdlwP58FUqilH5Jjbz8HZbtvKnaKbqlN4fiImBEHgRuOYXPdK70Fa21MBljGtYM8pHvEdpI/dQ65NIPk9lrUxIqVDqEbsTcLjO6AARzhCLvMPKTs02ISb/A9G7LWBz0W1WV3fCx0dboHogenm2kNwYPE/2TBcQiyVDHv1Gt7o/FAtO63tcHwho7SJUOpP7pTsf7YPdRik1o3AT1xmtbGyCvXPdtSpWYymffOsDs4kq3eVn+TnXhu7keo9iZbw9omoOS3roL98Vi58cFWsL9YnrWbQ6XFy0sWzsTtSxhAG+Gb1XLyw/YsJp9Ti6DnSoTRwjhl2ZquynjAcNrTn1IhY/ox2Iba7V0VpcPqk9yl0N5kh2eMIuXnXNKz9EPpK8TyZv7zl1ShtdkCmzhrO6zsHY3zWKbzUrOqO1s9VvIZAdQHqpLYw7d5380xng4kFW0oogxBLWn+J0o7W1qlZm80muHW1BLU7VDR8TG90D0Rum7560bnU4QFxE3PzMUtKaEOx7qmF3acj4+aBWk6phOWl1l+bgjbTfhPUT/AISXW90oyFpdSe5L8LdV52bDw60Ke+SSoKYU1MZpiEEpZRic+MFy7akOzzB3JpuJ+KvxyEJSBgg7gUyaI/THhkl/qEON3sN/T7F5fcMX08dOwfbYidk/72kONN/qfRAre6bW3m/yRyyn59Z+bXjwKlpY2/BYl5WH7tMh/wB1vqh2k2Rb10z6K1cztZ4/Zu8D/dUtKhlSPFjfBx/FZ2mOln++hFYXAVHt+1PeJVPSynqg8FhteLSRPvNafRSaQuxUz1LMViaYWfKKWh9nBpWt53Mawdb3f8U23E4upCnUmWGGuPg0+SEaL2ItsLakZVa2I/dYMI/mxJirYRZ6ziID2GPvAwPMK7BYrSx1PM6h5ub9BP0spilDBk+oSXHfAPqfJJoEl/AGO4Qm6/yatnbVdnUpSx5Pe09oPfKUbE3UceJVCnpgRku5AW7OtTWUe07lh7NUdi1oz0vYu2rwtHa3yjodzgfJaLfiquJ7CkzSsl9reB8ZHcAEyaL2mXCmTk04m9uRHr3pcq+0tZzjE85/eft7l5mjixsu3eRDfoTdZZNdw1Q0tYeJ3kchs7Slz9IFUPc0fCJz4uP4AJ+sdvHQgYSGkuFMAbGNOBvfErnunjgaoje0eJJ8oWqnutR9ZHZQxMrNDe0ZqxYhkSq1ufrFWLK7UKpw8yJ8vKYWF4leTLMD3ZzDB2INfTZtIO4lXLPadQZ8FVvs64dzUrTxakxyTykW7jow6o3eDIUtrbrs5ub3Tn4St7uMWgftGKS8KftWCPjjugHx8V2UsNhK10MHWrUxxeD2DP0Raq6LXQP2XeUodSpxaI+Cm49sR6q7eDvnlEcAR/KVvvj2BvnLCd5WXpBaafxNkdcSPELlD3EgrsFmq+1B4sbPkubXtdoZXqNjLG7LlMolayBt45F9lFS4VefQjconU+Cdi4pCcnJsrVNmW1MGiRIJPAgIH0WaPaPMwtd1+iX1rTqY19PbVyLTqk2mn95GWVotdmPMjvkJespm1N5Yj3D+6KW2rhfQf8Lh5hR5LlfB6FPKY03TlWcPsVB3ZqHSfOjZzyeO5zVJZ6gbaonb0ni0n0Ud/vBs1E/DUcO//C+jyv8AfVGJedP4/wAMWL2q4a1J32GjuJCt26ripO4woL+oz0X748j6qOsZZziCvorKTCZw2gVYtK7VZYbRqHBGbHAObMncdnYQuj2G+217JSNoimXDFDQSCMREAbQTEx4rkjmyewLpNWxw2yUv2bMu8lXIVqW1N9jy+psacmvUVtJL2dVe5rRgpl0xvcRsLvwQ+z/RqzfdOHO7VF0ZbSB4qkoKOMCO/KK9T3QFHT+lHUpHjYoCYrN7FizozdXVDJZ6UUXvGTg5gaeB2lYbSpA4gH9IWtJIOwkTq6m+etXbFTmzUx8VQk9n+Ftc9MG0MAMEijHXDYHUTA7V5eCzPaeifEEypUvUOwtNWqJAwgQMhI3MHNU7RRovjG+rrERiG0nYQYn8UbvKyDHUd0QlrxrSMtbNoEZ7ZlU7dWaTL2kEtGAuGZ3AiSY4cY3BMKjbzkE7N3VHO7ewB7gDkCRPbtU1HZHJR24e1d953mVJTO3qCdh1QlZ3RqV5a1SvJh9TKGezWc4gMvz2rS9HS1p+94KawMIOI/VBPoPFVq7cVMxtacXZvU6rh5GM5CFnfqU6g20yO4owSKldpGwMHicUfyhBbgeCADsdqlE7lOE1HHYCf5Rh9T3LNq8XAap8ZJrCJrVzwwM7yo7ZWm3s5T5FTXCJpmof/JVJ7GoVSqYrcCOLvIrWcuRhdENRqwGn9n5FA77shdWcQJxQfBELdWGFo403ohQbiax0ZlrfJAvsddeUahDfLAo/q8qF92GOCdzZuQ7lA+xTu8EnHVtsJLTpCQbujrVuwtwSCI3+EJtpXaJ2LW2XOHNIAz3LctU5eFmqaVCW4T7rbNoefhY7xIVi9z7NkbQSormY5tW0AiCGx4qa2U5og8yiPzD0X4f7jJZtapQftxhp6pEFWLypTYzvLamLsxQfAqG4GudSpBok04d2CN/Yr72uNOo3CSCHH8fJC34bONp9wBf1RkNYHAvBmOAI38FQpiQqlazVGvL3CQ4k4usyrrHZEiESMdqwajPfygNQseKoGje4DxAXTLUwfLqTfgZ5NS5cV2EvpOI2uDj5o300297vha7yVbRT37vZHm9bFRkvdiRpGzXPP8Vm96WGnTGwwFJfgBrRxI8SrOmdMMLBwaFX/wCUUS10bAHDkqjh7dvYrQOxQU2TaGgcli/hN+weh5whh0Ztwwmk/wCq5zmnr2jvzWK725Q9zXYGiQ3YWxnM8lFSsBDgRlBUd4P29q8vhOeUXnY4wSZbraQ6pa54OIgvOF0yDMwCBs5FCHV2OMvrE6zXThP1ZgeKE2160tDoMcvJOKty4bFnfjsVre8Gs8t2FzoMbpmVrZgS58cPJavGsp7tzq8jkmPL+ATe4gqGF5ELddp2tzHBeRVZF85PuRiecNFxIiYHqfRUrJVADCdhEIlpUwU29GM8IOfMoI06lOOCRojmvIex4my9ZKPRuc3cDIPJSutOGi/PN/qT55LStV1ecFXruuzpawLvo2RlxcIy6gRmst+NNhI/xtILBnQ2Vg2EM8Slu5n/ADth+95FMGkdfMNGxL1yCbSDuYDK1FeCTMyfKDV5u+j5tf5o3YrWWUKRDQZbGc7sku3rVlzRwYfEpnsdnmkxm9rfE5wg6mLlVhBKWlZlnm3s7/Tb3la/rnPOm3vK3bd53BvefwXnXaeA7z+Cib0U9sSVt9fsh/Ef9qkbfYmOhH8f/FV23eeA8fwUrLEeA/PYtrUOPQ59qBQvKxNNR1ZgwCq3C4TOsNh2bxPcgNeiehe07jkuh3ddoeC1wEEHJL1uuCrDgIcIkDfHXvT0VOUVZ6mIXQi3B9i/oLTya07cLh4SEwXVZwSWncS09R/whV3UOgNnq7GuwtdycMs+w+CY3UcFckbHZpmNflbXcn2S5eBRumg1r3U3iRic3PcQclXvzR5jajcOqHGHAbCN3UmG2UGstNQEZVQHCBsn+4KraQNIYww7VI2g7BzXZQe1pLoz6FmJJkFhqhzxDQ3DsjqQS73zaLQ7g0+KYrNZcAe/6paSO1KN2Vc7S7qHmn/pSbqnJ92kTfqUkrIpejYEtGtaqbeLm+cq9pw7EZG4geio2ETbmciT3BWr6djY7kSqrk1ckTs/tNi1U2cwtbtrA2lnZ6rZ+5QWVuG0sPNvmt6qHgf5PtNPxnRaVAkgZbeH90pXo6HkcyuiULsdIPHNc1vgxUePtOHivG6TmTR6fVtbY4AtcS7qVetUGqeasvG1D3HLqVqCJUjZ/vBbWB8VR1hR1zsPFRzD12Syai8DxUse/F4LKKXVd7q1Fj2xmIOfDsXlHlfteGyvCmEoppC3pPbcbnHiVSFWA0RnAyUDrLVqHJs89yKWCwFuzWfvduaq0YpRwTpPLyZp2MnCahglzYYOZGbuzcidmtpFZgnIDMDn/lUPk8PYRUD8yTBBAIH+FXoh7HkvDuuELanN/AVtqC+Qxe9pBL3btgVO6KcbcpzdyHBRUwahEbBvOxbWi0NAwNcMP1nTt5DeVrCSwDzl8Fym7pH4viOX3RsVm+ryqPPRUIwg65mJOwNMZwOCFNrPeIotOeQO/sA2I/dNyOY0SMzmZSuoujFIbopbllhjRu8ejaemL3kxAa0ACOZdJ7hsR6npBZ97KncP9yWvkLuaj+RvU3ek88DrqT65G7/qCync/wDhH4qRl+WT7f8ACPxSb8jdvUnyI/kravWeiMvTR9X/AHHI6T2VmYxdQb/dDammFnLhq1KeE5Oc0EHlqklL77B1KF12g/5R/wBbiO3gx+jjnIxW7S6wim5ntH4jMNZsO4guLQpbu0xsr2DpKrmlo2FhxHukeJSpUuxq8Lo/MBd/WrCOfo0Mlr0zszziY2qH08m4mjWHCcRgdaVKuk1eoXmpWcxw91kSxw+GAPE581Y/VJ3LZt1Z6zZWZapS7nY0bBsfbg6wh4kakZ7dqT7lB6Gs7i/yCLXxWLbI1oBgTOSF3e/DYZ+Nzz4x6L0P0/H6ePuzzOv/AJ5eyAd3O+dOdwafFWJxMcN8lUbrdDqruAHqrFgqgvPAhUNuZOQhJ8JAurQIk8FUfk+m7mit6uwtLe1CbS7VBRbFuizFEtsjtdK/qADWQ8ugDYI81ye/YNaod2N39RTTdb8TGVNwY0nuzSTe9pJrQOZPbmvH0LNjXoeqvSUItdynWbtQs70UrVJEhDHz7w7VRrEJGIlg5LSuzWB5LezZkt47Fi0tyB4ZIh93Ok6EX3TpWctqYjDssIB2jr5LyUtGLRJLDvHlmvKPfQt7yVdPb4EUbHeFWllDXDnM+BVi13jVqQCGtaPqtnx+JT02DhwV1lkaIMJ52LugUa3ngrU7U4tyZhdhIbhBzJIzOW6Fdu6hazHtCRwIB80VsFlbIEJsslja2I5JC7Vfb6IcjRv8wr09Ha1Ue0dA5CPAbUXsWilBmbhiKYw1SBgU+zVWzfXAaNUIdilZ7IxghrQ0cgrIpqwGBbBgS7T7s0546EAordtmB3qxTaFZoUQVuNbYKVzRTFhUjLrcUUp0ArLKIT1WhjLli0tVJdAP+qDxWDdCP02ws1E5/TKmsgf1dmQHTucKT9Sjh4owwLD1pfTqVHLRl6qxvqChc3UvMu+DnCJtKwwr5aOnsj53z7sgNJsFpAIO0HYUiac2EUabRTZFMTEbpz810B5VK30wRBAITEL3p2mu3YXsoV8XF9+5w6yUiaVTDtLhlyAUFKg9sEw3hJzT7fl00pJDYPLJJNrswDi4FwOeeI9ybr+sbk0o8i0vo6TWZ8fANtIlxxOk9aqWu0g5DM7IH5yVitRBmc+tY6IAZCEx/UJOPTkx/TYxlxLgYtF9IaraXQNo9Jkd+4+glDrwuGuMVR1M5fVmch1IO2s6m+WEtI2EK9/1BaY+mdv4buxSnVJScodytF1uKjPt0B9SswjVyPBVKrDMtW1ZkuJOZcZJ61EaQ4JqPAnKrPRnqrIhwEcQvVagLetaGkN+amswjZkttnFV7mthqlrgRM8u5YV+kwHbuWEKUU2EUPRn/9k="/>
          <p:cNvSpPr>
            <a:spLocks noChangeAspect="1" noChangeArrowheads="1"/>
          </p:cNvSpPr>
          <p:nvPr/>
        </p:nvSpPr>
        <p:spPr bwMode="auto">
          <a:xfrm>
            <a:off x="307975" y="-1592263"/>
            <a:ext cx="4400550" cy="3638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07618424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2663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8813" y="2090569"/>
            <a:ext cx="32232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443039" y="2330505"/>
            <a:ext cx="3419569" cy="3979585"/>
          </a:xfrm>
          <a:prstGeom prst="rect">
            <a:avLst/>
          </a:prstGeom>
        </p:spPr>
        <p:txBody>
          <a:bodyPr vert="horz" lIns="91440" tIns="45720" rIns="91440" bIns="45720" rtlCol="0" anchor="ctr">
            <a:normAutofit fontScale="92500" lnSpcReduction="20000"/>
          </a:bodyPr>
          <a:lstStyle/>
          <a:p>
            <a:pPr>
              <a:lnSpc>
                <a:spcPct val="90000"/>
              </a:lnSpc>
              <a:spcAft>
                <a:spcPts val="600"/>
              </a:spcAft>
            </a:pPr>
            <a:r>
              <a:rPr lang="en-US" sz="2400" b="1" dirty="0">
                <a:latin typeface="Calibri" panose="020F0502020204030204" pitchFamily="34" charset="0"/>
                <a:cs typeface="Calibri" panose="020F0502020204030204" pitchFamily="34" charset="0"/>
              </a:rPr>
              <a:t>Today is the second of February which is the feast of The Presentation of the Lord. It is also called Candlemas. In pre-Christian times, it was the festival of light. This ancient festival marks the point in the winter half-way between the winter solstice, the shortest day, and the spring equinox.  The strength of the life-giving sun increases as winter gives way to spring.</a:t>
            </a:r>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4357" y="513853"/>
            <a:ext cx="4507025"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Candlemas | The Parish of Badshot Lea and Hale">
            <a:extLst>
              <a:ext uri="{FF2B5EF4-FFF2-40B4-BE49-F238E27FC236}">
                <a16:creationId xmlns:a16="http://schemas.microsoft.com/office/drawing/2014/main" id="{C24FEE7F-B60A-47CD-89DC-2E67B0FC2E0C}"/>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4483341" y="799352"/>
            <a:ext cx="4069057"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949472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http://3.bp.blogspot.com/-U-7Ff5N1sUE/UNAO43185qI/AAAAAAAAEX4/S9LIyPGQ05Y/s1600/Christ+presented+at+temple.jp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20" y="206071"/>
            <a:ext cx="9143980" cy="4801868"/>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70">
            <a:extLst>
              <a:ext uri="{FF2B5EF4-FFF2-40B4-BE49-F238E27FC236}">
                <a16:creationId xmlns:a16="http://schemas.microsoft.com/office/drawing/2014/main" id="{D266A5D8-E184-4E8F-9001-D6F41E3974FE}"/>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8235" t="20008" r="8214" b="59122"/>
          <a:stretch/>
        </p:blipFill>
        <p:spPr>
          <a:xfrm flipV="1">
            <a:off x="0" y="0"/>
            <a:ext cx="9143999" cy="1713062"/>
          </a:xfrm>
          <a:custGeom>
            <a:avLst/>
            <a:gdLst>
              <a:gd name="connsiteX0" fmla="*/ 0 w 12191999"/>
              <a:gd name="connsiteY0" fmla="*/ 1713062 h 1713062"/>
              <a:gd name="connsiteX1" fmla="*/ 12191999 w 12191999"/>
              <a:gd name="connsiteY1" fmla="*/ 1713062 h 1713062"/>
              <a:gd name="connsiteX2" fmla="*/ 12191999 w 12191999"/>
              <a:gd name="connsiteY2" fmla="*/ 0 h 1713062"/>
              <a:gd name="connsiteX3" fmla="*/ 0 w 12191999"/>
              <a:gd name="connsiteY3" fmla="*/ 0 h 1713062"/>
            </a:gdLst>
            <a:ahLst/>
            <a:cxnLst>
              <a:cxn ang="0">
                <a:pos x="connsiteX0" y="connsiteY0"/>
              </a:cxn>
              <a:cxn ang="0">
                <a:pos x="connsiteX1" y="connsiteY1"/>
              </a:cxn>
              <a:cxn ang="0">
                <a:pos x="connsiteX2" y="connsiteY2"/>
              </a:cxn>
              <a:cxn ang="0">
                <a:pos x="connsiteX3" y="connsiteY3"/>
              </a:cxn>
            </a:cxnLst>
            <a:rect l="l" t="t" r="r" b="b"/>
            <a:pathLst>
              <a:path w="12191999" h="1713062">
                <a:moveTo>
                  <a:pt x="0" y="1713062"/>
                </a:moveTo>
                <a:lnTo>
                  <a:pt x="12191999" y="1713062"/>
                </a:lnTo>
                <a:lnTo>
                  <a:pt x="12191999" y="0"/>
                </a:lnTo>
                <a:lnTo>
                  <a:pt x="0" y="0"/>
                </a:lnTo>
                <a:close/>
              </a:path>
            </a:pathLst>
          </a:custGeom>
        </p:spPr>
      </p:pic>
      <p:pic>
        <p:nvPicPr>
          <p:cNvPr id="73" name="Picture 72">
            <a:extLst>
              <a:ext uri="{FF2B5EF4-FFF2-40B4-BE49-F238E27FC236}">
                <a16:creationId xmlns:a16="http://schemas.microsoft.com/office/drawing/2014/main" id="{4EB1D02B-BBFA-4A97-A021-7816ECC34904}"/>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8235" t="-1" r="8214" b="80325"/>
          <a:stretch/>
        </p:blipFill>
        <p:spPr>
          <a:xfrm flipV="1">
            <a:off x="0" y="3840845"/>
            <a:ext cx="9146285" cy="1614974"/>
          </a:xfrm>
          <a:custGeom>
            <a:avLst/>
            <a:gdLst>
              <a:gd name="connsiteX0" fmla="*/ 0 w 12191999"/>
              <a:gd name="connsiteY0" fmla="*/ 1614974 h 1614974"/>
              <a:gd name="connsiteX1" fmla="*/ 12191999 w 12191999"/>
              <a:gd name="connsiteY1" fmla="*/ 1614974 h 1614974"/>
              <a:gd name="connsiteX2" fmla="*/ 12191999 w 12191999"/>
              <a:gd name="connsiteY2" fmla="*/ 0 h 1614974"/>
              <a:gd name="connsiteX3" fmla="*/ 0 w 12191999"/>
              <a:gd name="connsiteY3" fmla="*/ 0 h 1614974"/>
            </a:gdLst>
            <a:ahLst/>
            <a:cxnLst>
              <a:cxn ang="0">
                <a:pos x="connsiteX0" y="connsiteY0"/>
              </a:cxn>
              <a:cxn ang="0">
                <a:pos x="connsiteX1" y="connsiteY1"/>
              </a:cxn>
              <a:cxn ang="0">
                <a:pos x="connsiteX2" y="connsiteY2"/>
              </a:cxn>
              <a:cxn ang="0">
                <a:pos x="connsiteX3" y="connsiteY3"/>
              </a:cxn>
            </a:cxnLst>
            <a:rect l="l" t="t" r="r" b="b"/>
            <a:pathLst>
              <a:path w="12191999" h="1614974">
                <a:moveTo>
                  <a:pt x="0" y="1614974"/>
                </a:moveTo>
                <a:lnTo>
                  <a:pt x="12191999" y="1614974"/>
                </a:lnTo>
                <a:lnTo>
                  <a:pt x="12191999" y="0"/>
                </a:lnTo>
                <a:lnTo>
                  <a:pt x="0" y="0"/>
                </a:lnTo>
                <a:close/>
              </a:path>
            </a:pathLst>
          </a:custGeom>
        </p:spPr>
      </p:pic>
      <p:sp>
        <p:nvSpPr>
          <p:cNvPr id="75" name="Rectangle 74">
            <a:extLst>
              <a:ext uri="{FF2B5EF4-FFF2-40B4-BE49-F238E27FC236}">
                <a16:creationId xmlns:a16="http://schemas.microsoft.com/office/drawing/2014/main" id="{BDD7BED2-CC5E-4866-AC0C-DCF928AF8AE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5390368"/>
            <a:ext cx="9141714" cy="146763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599934" y="5114491"/>
            <a:ext cx="7944130" cy="1614973"/>
          </a:xfrm>
          <a:prstGeom prst="rect">
            <a:avLst/>
          </a:prstGeom>
        </p:spPr>
        <p:txBody>
          <a:bodyPr vert="horz" lIns="91440" tIns="45720" rIns="91440" bIns="45720" rtlCol="0" anchor="t">
            <a:normAutofit fontScale="92500" lnSpcReduction="10000"/>
          </a:bodyPr>
          <a:lstStyle/>
          <a:p>
            <a:pPr algn="ctr">
              <a:lnSpc>
                <a:spcPct val="90000"/>
              </a:lnSpc>
              <a:spcBef>
                <a:spcPct val="0"/>
              </a:spcBef>
              <a:spcAft>
                <a:spcPts val="600"/>
              </a:spcAft>
            </a:pPr>
            <a:r>
              <a:rPr lang="en-US" sz="2700" b="1" dirty="0">
                <a:solidFill>
                  <a:srgbClr val="000000"/>
                </a:solidFill>
                <a:latin typeface="Calibri" panose="020F0502020204030204" pitchFamily="34" charset="0"/>
                <a:ea typeface="+mj-ea"/>
                <a:cs typeface="Calibri" panose="020F0502020204030204" pitchFamily="34" charset="0"/>
              </a:rPr>
              <a:t>The Feast of the Presentation of the Lord</a:t>
            </a:r>
          </a:p>
          <a:p>
            <a:pPr algn="ctr">
              <a:lnSpc>
                <a:spcPct val="90000"/>
              </a:lnSpc>
              <a:spcBef>
                <a:spcPct val="0"/>
              </a:spcBef>
              <a:spcAft>
                <a:spcPts val="600"/>
              </a:spcAft>
            </a:pPr>
            <a:r>
              <a:rPr lang="en-US" sz="2700" b="1" dirty="0">
                <a:solidFill>
                  <a:srgbClr val="000000"/>
                </a:solidFill>
                <a:latin typeface="Calibri" panose="020F0502020204030204" pitchFamily="34" charset="0"/>
                <a:ea typeface="+mj-ea"/>
                <a:cs typeface="Calibri" panose="020F0502020204030204" pitchFamily="34" charset="0"/>
              </a:rPr>
              <a:t>This takes place 40 days after Christmas. It marks the end of the Christmas season. </a:t>
            </a:r>
          </a:p>
          <a:p>
            <a:pPr algn="ctr">
              <a:lnSpc>
                <a:spcPct val="90000"/>
              </a:lnSpc>
              <a:spcBef>
                <a:spcPct val="0"/>
              </a:spcBef>
              <a:spcAft>
                <a:spcPts val="600"/>
              </a:spcAft>
            </a:pPr>
            <a:r>
              <a:rPr lang="en-US" sz="2700" b="1" dirty="0">
                <a:solidFill>
                  <a:srgbClr val="FF6600"/>
                </a:solidFill>
                <a:latin typeface="Calibri" panose="020F0502020204030204" pitchFamily="34" charset="0"/>
                <a:ea typeface="+mj-ea"/>
                <a:cs typeface="Calibri" panose="020F0502020204030204" pitchFamily="34" charset="0"/>
              </a:rPr>
              <a:t>What else lasts for 40 days? </a:t>
            </a:r>
          </a:p>
        </p:txBody>
      </p:sp>
    </p:spTree>
    <p:extLst>
      <p:ext uri="{BB962C8B-B14F-4D97-AF65-F5344CB8AC3E}">
        <p14:creationId xmlns:p14="http://schemas.microsoft.com/office/powerpoint/2010/main" val="4155133900"/>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B76D444-2756-434F-AE61-96D69830C13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Part 1- Candlemas 2-2-11 - YouTube">
            <a:extLst>
              <a:ext uri="{FF2B5EF4-FFF2-40B4-BE49-F238E27FC236}">
                <a16:creationId xmlns:a16="http://schemas.microsoft.com/office/drawing/2014/main" id="{83BC17D2-FC5D-4D48-A119-E3E92416B9C3}"/>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r="-1"/>
          <a:stretch/>
        </p:blipFill>
        <p:spPr bwMode="auto">
          <a:xfrm>
            <a:off x="240030" y="320040"/>
            <a:ext cx="8661654" cy="4303462"/>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A27B6159-7734-4564-9E0F-C4BC43C36E5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4782312"/>
            <a:ext cx="8661654"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75" name="Straight Connector 74">
            <a:extLst>
              <a:ext uri="{FF2B5EF4-FFF2-40B4-BE49-F238E27FC236}">
                <a16:creationId xmlns:a16="http://schemas.microsoft.com/office/drawing/2014/main" id="{E2FFB46B-05BC-4950-B18A-9593FDAE6ED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044952" y="5237979"/>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E85F5B82-3243-4A26-879E-84551940975C}"/>
              </a:ext>
            </a:extLst>
          </p:cNvPr>
          <p:cNvSpPr txBox="1"/>
          <p:nvPr/>
        </p:nvSpPr>
        <p:spPr>
          <a:xfrm>
            <a:off x="3284982" y="5009083"/>
            <a:ext cx="5232654" cy="1345997"/>
          </a:xfrm>
          <a:prstGeom prst="rect">
            <a:avLst/>
          </a:prstGeom>
        </p:spPr>
        <p:txBody>
          <a:bodyPr vert="horz" lIns="91440" tIns="45720" rIns="91440" bIns="45720" rtlCol="0" anchor="ctr">
            <a:normAutofit lnSpcReduction="10000"/>
          </a:bodyPr>
          <a:lstStyle/>
          <a:p>
            <a:pPr>
              <a:lnSpc>
                <a:spcPct val="90000"/>
              </a:lnSpc>
              <a:spcAft>
                <a:spcPts val="600"/>
              </a:spcAft>
            </a:pPr>
            <a:r>
              <a:rPr lang="en-US" sz="2400" b="1" dirty="0">
                <a:solidFill>
                  <a:schemeClr val="bg1"/>
                </a:solidFill>
                <a:latin typeface="Calibri" panose="020F0502020204030204" pitchFamily="34" charset="0"/>
                <a:cs typeface="Calibri" panose="020F0502020204030204" pitchFamily="34" charset="0"/>
              </a:rPr>
              <a:t>Before the Liturgy there is a procession, the priest blesses the candles that will be used in the church during the next year.</a:t>
            </a:r>
          </a:p>
        </p:txBody>
      </p:sp>
    </p:spTree>
    <p:extLst>
      <p:ext uri="{BB962C8B-B14F-4D97-AF65-F5344CB8AC3E}">
        <p14:creationId xmlns:p14="http://schemas.microsoft.com/office/powerpoint/2010/main" val="283322451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35F0E358-1E49-4920-80D8-C3D1387088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93" name="Rectangle 192">
            <a:extLst>
              <a:ext uri="{FF2B5EF4-FFF2-40B4-BE49-F238E27FC236}">
                <a16:creationId xmlns:a16="http://schemas.microsoft.com/office/drawing/2014/main" id="{E2D2362D-7010-4036-B9CA-03DFC8EB3B0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4" name="Freeform: Shape 193">
            <a:extLst>
              <a:ext uri="{FF2B5EF4-FFF2-40B4-BE49-F238E27FC236}">
                <a16:creationId xmlns:a16="http://schemas.microsoft.com/office/drawing/2014/main" id="{DC85BF5E-2BD6-4E5B-8EA3-420B45BB03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542359" y="0"/>
            <a:ext cx="3601641" cy="6858000"/>
          </a:xfrm>
          <a:custGeom>
            <a:avLst/>
            <a:gdLst>
              <a:gd name="connsiteX0" fmla="*/ 0 w 4802188"/>
              <a:gd name="connsiteY0" fmla="*/ 0 h 6858000"/>
              <a:gd name="connsiteX1" fmla="*/ 4802188 w 4802188"/>
              <a:gd name="connsiteY1" fmla="*/ 0 h 6858000"/>
              <a:gd name="connsiteX2" fmla="*/ 4802188 w 4802188"/>
              <a:gd name="connsiteY2" fmla="*/ 6858000 h 6858000"/>
              <a:gd name="connsiteX3" fmla="*/ 0 w 4802188"/>
              <a:gd name="connsiteY3" fmla="*/ 6858000 h 6858000"/>
              <a:gd name="connsiteX4" fmla="*/ 4763 w 4802188"/>
              <a:gd name="connsiteY4" fmla="*/ 6791325 h 6858000"/>
              <a:gd name="connsiteX5" fmla="*/ 12700 w 4802188"/>
              <a:gd name="connsiteY5" fmla="*/ 6735762 h 6858000"/>
              <a:gd name="connsiteX6" fmla="*/ 22225 w 4802188"/>
              <a:gd name="connsiteY6" fmla="*/ 6683375 h 6858000"/>
              <a:gd name="connsiteX7" fmla="*/ 38100 w 4802188"/>
              <a:gd name="connsiteY7" fmla="*/ 6640512 h 6858000"/>
              <a:gd name="connsiteX8" fmla="*/ 53975 w 4802188"/>
              <a:gd name="connsiteY8" fmla="*/ 6597650 h 6858000"/>
              <a:gd name="connsiteX9" fmla="*/ 73025 w 4802188"/>
              <a:gd name="connsiteY9" fmla="*/ 6561137 h 6858000"/>
              <a:gd name="connsiteX10" fmla="*/ 92075 w 4802188"/>
              <a:gd name="connsiteY10" fmla="*/ 6523037 h 6858000"/>
              <a:gd name="connsiteX11" fmla="*/ 109538 w 4802188"/>
              <a:gd name="connsiteY11" fmla="*/ 6488112 h 6858000"/>
              <a:gd name="connsiteX12" fmla="*/ 127000 w 4802188"/>
              <a:gd name="connsiteY12" fmla="*/ 6448425 h 6858000"/>
              <a:gd name="connsiteX13" fmla="*/ 142875 w 4802188"/>
              <a:gd name="connsiteY13" fmla="*/ 6407150 h 6858000"/>
              <a:gd name="connsiteX14" fmla="*/ 157163 w 4802188"/>
              <a:gd name="connsiteY14" fmla="*/ 6361112 h 6858000"/>
              <a:gd name="connsiteX15" fmla="*/ 168275 w 4802188"/>
              <a:gd name="connsiteY15" fmla="*/ 6311900 h 6858000"/>
              <a:gd name="connsiteX16" fmla="*/ 176213 w 4802188"/>
              <a:gd name="connsiteY16" fmla="*/ 6251575 h 6858000"/>
              <a:gd name="connsiteX17" fmla="*/ 179388 w 4802188"/>
              <a:gd name="connsiteY17" fmla="*/ 6183312 h 6858000"/>
              <a:gd name="connsiteX18" fmla="*/ 176213 w 4802188"/>
              <a:gd name="connsiteY18" fmla="*/ 6113462 h 6858000"/>
              <a:gd name="connsiteX19" fmla="*/ 168275 w 4802188"/>
              <a:gd name="connsiteY19" fmla="*/ 6056312 h 6858000"/>
              <a:gd name="connsiteX20" fmla="*/ 157163 w 4802188"/>
              <a:gd name="connsiteY20" fmla="*/ 6003925 h 6858000"/>
              <a:gd name="connsiteX21" fmla="*/ 142875 w 4802188"/>
              <a:gd name="connsiteY21" fmla="*/ 5956300 h 6858000"/>
              <a:gd name="connsiteX22" fmla="*/ 127000 w 4802188"/>
              <a:gd name="connsiteY22" fmla="*/ 5915025 h 6858000"/>
              <a:gd name="connsiteX23" fmla="*/ 107950 w 4802188"/>
              <a:gd name="connsiteY23" fmla="*/ 5876925 h 6858000"/>
              <a:gd name="connsiteX24" fmla="*/ 88900 w 4802188"/>
              <a:gd name="connsiteY24" fmla="*/ 5840412 h 6858000"/>
              <a:gd name="connsiteX25" fmla="*/ 69850 w 4802188"/>
              <a:gd name="connsiteY25" fmla="*/ 5802312 h 6858000"/>
              <a:gd name="connsiteX26" fmla="*/ 52388 w 4802188"/>
              <a:gd name="connsiteY26" fmla="*/ 5762625 h 6858000"/>
              <a:gd name="connsiteX27" fmla="*/ 34925 w 4802188"/>
              <a:gd name="connsiteY27" fmla="*/ 5721350 h 6858000"/>
              <a:gd name="connsiteX28" fmla="*/ 20638 w 4802188"/>
              <a:gd name="connsiteY28" fmla="*/ 5675312 h 6858000"/>
              <a:gd name="connsiteX29" fmla="*/ 11113 w 4802188"/>
              <a:gd name="connsiteY29" fmla="*/ 5622925 h 6858000"/>
              <a:gd name="connsiteX30" fmla="*/ 1588 w 4802188"/>
              <a:gd name="connsiteY30" fmla="*/ 5562600 h 6858000"/>
              <a:gd name="connsiteX31" fmla="*/ 0 w 4802188"/>
              <a:gd name="connsiteY31" fmla="*/ 5494337 h 6858000"/>
              <a:gd name="connsiteX32" fmla="*/ 1588 w 4802188"/>
              <a:gd name="connsiteY32" fmla="*/ 5426075 h 6858000"/>
              <a:gd name="connsiteX33" fmla="*/ 11113 w 4802188"/>
              <a:gd name="connsiteY33" fmla="*/ 5365750 h 6858000"/>
              <a:gd name="connsiteX34" fmla="*/ 20638 w 4802188"/>
              <a:gd name="connsiteY34" fmla="*/ 5313362 h 6858000"/>
              <a:gd name="connsiteX35" fmla="*/ 34925 w 4802188"/>
              <a:gd name="connsiteY35" fmla="*/ 5268912 h 6858000"/>
              <a:gd name="connsiteX36" fmla="*/ 52388 w 4802188"/>
              <a:gd name="connsiteY36" fmla="*/ 5226050 h 6858000"/>
              <a:gd name="connsiteX37" fmla="*/ 69850 w 4802188"/>
              <a:gd name="connsiteY37" fmla="*/ 5186362 h 6858000"/>
              <a:gd name="connsiteX38" fmla="*/ 88900 w 4802188"/>
              <a:gd name="connsiteY38" fmla="*/ 5149850 h 6858000"/>
              <a:gd name="connsiteX39" fmla="*/ 107950 w 4802188"/>
              <a:gd name="connsiteY39" fmla="*/ 5114925 h 6858000"/>
              <a:gd name="connsiteX40" fmla="*/ 127000 w 4802188"/>
              <a:gd name="connsiteY40" fmla="*/ 5075237 h 6858000"/>
              <a:gd name="connsiteX41" fmla="*/ 142875 w 4802188"/>
              <a:gd name="connsiteY41" fmla="*/ 5033962 h 6858000"/>
              <a:gd name="connsiteX42" fmla="*/ 157163 w 4802188"/>
              <a:gd name="connsiteY42" fmla="*/ 4987925 h 6858000"/>
              <a:gd name="connsiteX43" fmla="*/ 168275 w 4802188"/>
              <a:gd name="connsiteY43" fmla="*/ 4935537 h 6858000"/>
              <a:gd name="connsiteX44" fmla="*/ 176213 w 4802188"/>
              <a:gd name="connsiteY44" fmla="*/ 4875212 h 6858000"/>
              <a:gd name="connsiteX45" fmla="*/ 179388 w 4802188"/>
              <a:gd name="connsiteY45" fmla="*/ 4806950 h 6858000"/>
              <a:gd name="connsiteX46" fmla="*/ 176213 w 4802188"/>
              <a:gd name="connsiteY46" fmla="*/ 4738687 h 6858000"/>
              <a:gd name="connsiteX47" fmla="*/ 168275 w 4802188"/>
              <a:gd name="connsiteY47" fmla="*/ 4678362 h 6858000"/>
              <a:gd name="connsiteX48" fmla="*/ 157163 w 4802188"/>
              <a:gd name="connsiteY48" fmla="*/ 4625975 h 6858000"/>
              <a:gd name="connsiteX49" fmla="*/ 142875 w 4802188"/>
              <a:gd name="connsiteY49" fmla="*/ 4579937 h 6858000"/>
              <a:gd name="connsiteX50" fmla="*/ 127000 w 4802188"/>
              <a:gd name="connsiteY50" fmla="*/ 4537075 h 6858000"/>
              <a:gd name="connsiteX51" fmla="*/ 107950 w 4802188"/>
              <a:gd name="connsiteY51" fmla="*/ 4498975 h 6858000"/>
              <a:gd name="connsiteX52" fmla="*/ 69850 w 4802188"/>
              <a:gd name="connsiteY52" fmla="*/ 4424362 h 6858000"/>
              <a:gd name="connsiteX53" fmla="*/ 52388 w 4802188"/>
              <a:gd name="connsiteY53" fmla="*/ 4386262 h 6858000"/>
              <a:gd name="connsiteX54" fmla="*/ 34925 w 4802188"/>
              <a:gd name="connsiteY54" fmla="*/ 4343400 h 6858000"/>
              <a:gd name="connsiteX55" fmla="*/ 20638 w 4802188"/>
              <a:gd name="connsiteY55" fmla="*/ 4297362 h 6858000"/>
              <a:gd name="connsiteX56" fmla="*/ 11113 w 4802188"/>
              <a:gd name="connsiteY56" fmla="*/ 4244975 h 6858000"/>
              <a:gd name="connsiteX57" fmla="*/ 1588 w 4802188"/>
              <a:gd name="connsiteY57" fmla="*/ 4186237 h 6858000"/>
              <a:gd name="connsiteX58" fmla="*/ 0 w 4802188"/>
              <a:gd name="connsiteY58" fmla="*/ 4116387 h 6858000"/>
              <a:gd name="connsiteX59" fmla="*/ 1588 w 4802188"/>
              <a:gd name="connsiteY59" fmla="*/ 4048125 h 6858000"/>
              <a:gd name="connsiteX60" fmla="*/ 11113 w 4802188"/>
              <a:gd name="connsiteY60" fmla="*/ 3987800 h 6858000"/>
              <a:gd name="connsiteX61" fmla="*/ 20638 w 4802188"/>
              <a:gd name="connsiteY61" fmla="*/ 3935412 h 6858000"/>
              <a:gd name="connsiteX62" fmla="*/ 34925 w 4802188"/>
              <a:gd name="connsiteY62" fmla="*/ 3890962 h 6858000"/>
              <a:gd name="connsiteX63" fmla="*/ 52388 w 4802188"/>
              <a:gd name="connsiteY63" fmla="*/ 3848100 h 6858000"/>
              <a:gd name="connsiteX64" fmla="*/ 69850 w 4802188"/>
              <a:gd name="connsiteY64" fmla="*/ 3811587 h 6858000"/>
              <a:gd name="connsiteX65" fmla="*/ 107950 w 4802188"/>
              <a:gd name="connsiteY65" fmla="*/ 3736975 h 6858000"/>
              <a:gd name="connsiteX66" fmla="*/ 127000 w 4802188"/>
              <a:gd name="connsiteY66" fmla="*/ 3697287 h 6858000"/>
              <a:gd name="connsiteX67" fmla="*/ 142875 w 4802188"/>
              <a:gd name="connsiteY67" fmla="*/ 3656012 h 6858000"/>
              <a:gd name="connsiteX68" fmla="*/ 157163 w 4802188"/>
              <a:gd name="connsiteY68" fmla="*/ 3609975 h 6858000"/>
              <a:gd name="connsiteX69" fmla="*/ 168275 w 4802188"/>
              <a:gd name="connsiteY69" fmla="*/ 3557587 h 6858000"/>
              <a:gd name="connsiteX70" fmla="*/ 176213 w 4802188"/>
              <a:gd name="connsiteY70" fmla="*/ 3497262 h 6858000"/>
              <a:gd name="connsiteX71" fmla="*/ 179388 w 4802188"/>
              <a:gd name="connsiteY71" fmla="*/ 3427412 h 6858000"/>
              <a:gd name="connsiteX72" fmla="*/ 176213 w 4802188"/>
              <a:gd name="connsiteY72" fmla="*/ 3360737 h 6858000"/>
              <a:gd name="connsiteX73" fmla="*/ 168275 w 4802188"/>
              <a:gd name="connsiteY73" fmla="*/ 3300412 h 6858000"/>
              <a:gd name="connsiteX74" fmla="*/ 157163 w 4802188"/>
              <a:gd name="connsiteY74" fmla="*/ 3248025 h 6858000"/>
              <a:gd name="connsiteX75" fmla="*/ 142875 w 4802188"/>
              <a:gd name="connsiteY75" fmla="*/ 3201987 h 6858000"/>
              <a:gd name="connsiteX76" fmla="*/ 127000 w 4802188"/>
              <a:gd name="connsiteY76" fmla="*/ 3160712 h 6858000"/>
              <a:gd name="connsiteX77" fmla="*/ 107950 w 4802188"/>
              <a:gd name="connsiteY77" fmla="*/ 3121025 h 6858000"/>
              <a:gd name="connsiteX78" fmla="*/ 88900 w 4802188"/>
              <a:gd name="connsiteY78" fmla="*/ 3084512 h 6858000"/>
              <a:gd name="connsiteX79" fmla="*/ 69850 w 4802188"/>
              <a:gd name="connsiteY79" fmla="*/ 3046412 h 6858000"/>
              <a:gd name="connsiteX80" fmla="*/ 52388 w 4802188"/>
              <a:gd name="connsiteY80" fmla="*/ 3009900 h 6858000"/>
              <a:gd name="connsiteX81" fmla="*/ 34925 w 4802188"/>
              <a:gd name="connsiteY81" fmla="*/ 2967037 h 6858000"/>
              <a:gd name="connsiteX82" fmla="*/ 20638 w 4802188"/>
              <a:gd name="connsiteY82" fmla="*/ 2922587 h 6858000"/>
              <a:gd name="connsiteX83" fmla="*/ 11113 w 4802188"/>
              <a:gd name="connsiteY83" fmla="*/ 2868612 h 6858000"/>
              <a:gd name="connsiteX84" fmla="*/ 1588 w 4802188"/>
              <a:gd name="connsiteY84" fmla="*/ 2809875 h 6858000"/>
              <a:gd name="connsiteX85" fmla="*/ 0 w 4802188"/>
              <a:gd name="connsiteY85" fmla="*/ 2741612 h 6858000"/>
              <a:gd name="connsiteX86" fmla="*/ 1588 w 4802188"/>
              <a:gd name="connsiteY86" fmla="*/ 2671762 h 6858000"/>
              <a:gd name="connsiteX87" fmla="*/ 11113 w 4802188"/>
              <a:gd name="connsiteY87" fmla="*/ 2613025 h 6858000"/>
              <a:gd name="connsiteX88" fmla="*/ 20638 w 4802188"/>
              <a:gd name="connsiteY88" fmla="*/ 2560637 h 6858000"/>
              <a:gd name="connsiteX89" fmla="*/ 34925 w 4802188"/>
              <a:gd name="connsiteY89" fmla="*/ 2513012 h 6858000"/>
              <a:gd name="connsiteX90" fmla="*/ 52388 w 4802188"/>
              <a:gd name="connsiteY90" fmla="*/ 2471737 h 6858000"/>
              <a:gd name="connsiteX91" fmla="*/ 69850 w 4802188"/>
              <a:gd name="connsiteY91" fmla="*/ 2433637 h 6858000"/>
              <a:gd name="connsiteX92" fmla="*/ 88900 w 4802188"/>
              <a:gd name="connsiteY92" fmla="*/ 2395537 h 6858000"/>
              <a:gd name="connsiteX93" fmla="*/ 107950 w 4802188"/>
              <a:gd name="connsiteY93" fmla="*/ 2359025 h 6858000"/>
              <a:gd name="connsiteX94" fmla="*/ 127000 w 4802188"/>
              <a:gd name="connsiteY94" fmla="*/ 2319337 h 6858000"/>
              <a:gd name="connsiteX95" fmla="*/ 142875 w 4802188"/>
              <a:gd name="connsiteY95" fmla="*/ 2278062 h 6858000"/>
              <a:gd name="connsiteX96" fmla="*/ 157163 w 4802188"/>
              <a:gd name="connsiteY96" fmla="*/ 2232025 h 6858000"/>
              <a:gd name="connsiteX97" fmla="*/ 168275 w 4802188"/>
              <a:gd name="connsiteY97" fmla="*/ 2179637 h 6858000"/>
              <a:gd name="connsiteX98" fmla="*/ 176213 w 4802188"/>
              <a:gd name="connsiteY98" fmla="*/ 2119312 h 6858000"/>
              <a:gd name="connsiteX99" fmla="*/ 179388 w 4802188"/>
              <a:gd name="connsiteY99" fmla="*/ 2051050 h 6858000"/>
              <a:gd name="connsiteX100" fmla="*/ 176213 w 4802188"/>
              <a:gd name="connsiteY100" fmla="*/ 1982787 h 6858000"/>
              <a:gd name="connsiteX101" fmla="*/ 168275 w 4802188"/>
              <a:gd name="connsiteY101" fmla="*/ 1922462 h 6858000"/>
              <a:gd name="connsiteX102" fmla="*/ 157163 w 4802188"/>
              <a:gd name="connsiteY102" fmla="*/ 1870075 h 6858000"/>
              <a:gd name="connsiteX103" fmla="*/ 142875 w 4802188"/>
              <a:gd name="connsiteY103" fmla="*/ 1824037 h 6858000"/>
              <a:gd name="connsiteX104" fmla="*/ 127000 w 4802188"/>
              <a:gd name="connsiteY104" fmla="*/ 1782762 h 6858000"/>
              <a:gd name="connsiteX105" fmla="*/ 107950 w 4802188"/>
              <a:gd name="connsiteY105" fmla="*/ 1743075 h 6858000"/>
              <a:gd name="connsiteX106" fmla="*/ 88900 w 4802188"/>
              <a:gd name="connsiteY106" fmla="*/ 1708150 h 6858000"/>
              <a:gd name="connsiteX107" fmla="*/ 69850 w 4802188"/>
              <a:gd name="connsiteY107" fmla="*/ 1671637 h 6858000"/>
              <a:gd name="connsiteX108" fmla="*/ 52388 w 4802188"/>
              <a:gd name="connsiteY108" fmla="*/ 1631950 h 6858000"/>
              <a:gd name="connsiteX109" fmla="*/ 34925 w 4802188"/>
              <a:gd name="connsiteY109" fmla="*/ 1589087 h 6858000"/>
              <a:gd name="connsiteX110" fmla="*/ 20638 w 4802188"/>
              <a:gd name="connsiteY110" fmla="*/ 1544637 h 6858000"/>
              <a:gd name="connsiteX111" fmla="*/ 11113 w 4802188"/>
              <a:gd name="connsiteY111" fmla="*/ 1492250 h 6858000"/>
              <a:gd name="connsiteX112" fmla="*/ 1588 w 4802188"/>
              <a:gd name="connsiteY112" fmla="*/ 1431925 h 6858000"/>
              <a:gd name="connsiteX113" fmla="*/ 0 w 4802188"/>
              <a:gd name="connsiteY113" fmla="*/ 1363662 h 6858000"/>
              <a:gd name="connsiteX114" fmla="*/ 1588 w 4802188"/>
              <a:gd name="connsiteY114" fmla="*/ 1295400 h 6858000"/>
              <a:gd name="connsiteX115" fmla="*/ 11113 w 4802188"/>
              <a:gd name="connsiteY115" fmla="*/ 1235075 h 6858000"/>
              <a:gd name="connsiteX116" fmla="*/ 20638 w 4802188"/>
              <a:gd name="connsiteY116" fmla="*/ 1182687 h 6858000"/>
              <a:gd name="connsiteX117" fmla="*/ 34925 w 4802188"/>
              <a:gd name="connsiteY117" fmla="*/ 1136650 h 6858000"/>
              <a:gd name="connsiteX118" fmla="*/ 52388 w 4802188"/>
              <a:gd name="connsiteY118" fmla="*/ 1095375 h 6858000"/>
              <a:gd name="connsiteX119" fmla="*/ 69850 w 4802188"/>
              <a:gd name="connsiteY119" fmla="*/ 1055687 h 6858000"/>
              <a:gd name="connsiteX120" fmla="*/ 88900 w 4802188"/>
              <a:gd name="connsiteY120" fmla="*/ 1017587 h 6858000"/>
              <a:gd name="connsiteX121" fmla="*/ 107950 w 4802188"/>
              <a:gd name="connsiteY121" fmla="*/ 981075 h 6858000"/>
              <a:gd name="connsiteX122" fmla="*/ 127000 w 4802188"/>
              <a:gd name="connsiteY122" fmla="*/ 942975 h 6858000"/>
              <a:gd name="connsiteX123" fmla="*/ 142875 w 4802188"/>
              <a:gd name="connsiteY123" fmla="*/ 901700 h 6858000"/>
              <a:gd name="connsiteX124" fmla="*/ 157163 w 4802188"/>
              <a:gd name="connsiteY124" fmla="*/ 854075 h 6858000"/>
              <a:gd name="connsiteX125" fmla="*/ 168275 w 4802188"/>
              <a:gd name="connsiteY125" fmla="*/ 801687 h 6858000"/>
              <a:gd name="connsiteX126" fmla="*/ 176213 w 4802188"/>
              <a:gd name="connsiteY126" fmla="*/ 744537 h 6858000"/>
              <a:gd name="connsiteX127" fmla="*/ 179388 w 4802188"/>
              <a:gd name="connsiteY127" fmla="*/ 673100 h 6858000"/>
              <a:gd name="connsiteX128" fmla="*/ 176213 w 4802188"/>
              <a:gd name="connsiteY128" fmla="*/ 606425 h 6858000"/>
              <a:gd name="connsiteX129" fmla="*/ 168275 w 4802188"/>
              <a:gd name="connsiteY129" fmla="*/ 546100 h 6858000"/>
              <a:gd name="connsiteX130" fmla="*/ 157163 w 4802188"/>
              <a:gd name="connsiteY130" fmla="*/ 496887 h 6858000"/>
              <a:gd name="connsiteX131" fmla="*/ 142875 w 4802188"/>
              <a:gd name="connsiteY131" fmla="*/ 450850 h 6858000"/>
              <a:gd name="connsiteX132" fmla="*/ 127000 w 4802188"/>
              <a:gd name="connsiteY132" fmla="*/ 409575 h 6858000"/>
              <a:gd name="connsiteX133" fmla="*/ 109538 w 4802188"/>
              <a:gd name="connsiteY133" fmla="*/ 369887 h 6858000"/>
              <a:gd name="connsiteX134" fmla="*/ 92075 w 4802188"/>
              <a:gd name="connsiteY134" fmla="*/ 334962 h 6858000"/>
              <a:gd name="connsiteX135" fmla="*/ 73025 w 4802188"/>
              <a:gd name="connsiteY135" fmla="*/ 296862 h 6858000"/>
              <a:gd name="connsiteX136" fmla="*/ 53975 w 4802188"/>
              <a:gd name="connsiteY136" fmla="*/ 260350 h 6858000"/>
              <a:gd name="connsiteX137" fmla="*/ 38100 w 4802188"/>
              <a:gd name="connsiteY137" fmla="*/ 217487 h 6858000"/>
              <a:gd name="connsiteX138" fmla="*/ 22225 w 4802188"/>
              <a:gd name="connsiteY138" fmla="*/ 174625 h 6858000"/>
              <a:gd name="connsiteX139" fmla="*/ 12700 w 4802188"/>
              <a:gd name="connsiteY139" fmla="*/ 122237 h 6858000"/>
              <a:gd name="connsiteX140" fmla="*/ 4763 w 4802188"/>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solidFill>
            <a:schemeClr val="accent1">
              <a:lumMod val="50000"/>
              <a:alpha val="25000"/>
            </a:schemeClr>
          </a:solidFill>
          <a:ln w="0">
            <a:noFill/>
            <a:prstDash val="solid"/>
            <a:round/>
            <a:headEnd/>
            <a:tailEnd/>
          </a:ln>
        </p:spPr>
        <p:txBody>
          <a:bodyPr wrap="square" rtlCol="0" anchor="ctr">
            <a:noAutofit/>
          </a:bodyPr>
          <a:lstStyle/>
          <a:p>
            <a:pPr algn="ctr" defTabSz="457200"/>
            <a:endParaRPr lang="en-US" dirty="0">
              <a:solidFill>
                <a:schemeClr val="tx1"/>
              </a:solidFill>
            </a:endParaRPr>
          </a:p>
        </p:txBody>
      </p:sp>
      <p:sp>
        <p:nvSpPr>
          <p:cNvPr id="195" name="Freeform: Shape 194">
            <a:extLst>
              <a:ext uri="{FF2B5EF4-FFF2-40B4-BE49-F238E27FC236}">
                <a16:creationId xmlns:a16="http://schemas.microsoft.com/office/drawing/2014/main" id="{740D8E28-91B5-42B0-9D6C-B777D8AD90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85184" cy="6858000"/>
          </a:xfrm>
          <a:custGeom>
            <a:avLst/>
            <a:gdLst>
              <a:gd name="connsiteX0" fmla="*/ 0 w 7713579"/>
              <a:gd name="connsiteY0" fmla="*/ 0 h 6858000"/>
              <a:gd name="connsiteX1" fmla="*/ 7534191 w 7713579"/>
              <a:gd name="connsiteY1" fmla="*/ 0 h 6858000"/>
              <a:gd name="connsiteX2" fmla="*/ 7538954 w 7713579"/>
              <a:gd name="connsiteY2" fmla="*/ 66675 h 6858000"/>
              <a:gd name="connsiteX3" fmla="*/ 7546891 w 7713579"/>
              <a:gd name="connsiteY3" fmla="*/ 122237 h 6858000"/>
              <a:gd name="connsiteX4" fmla="*/ 7556416 w 7713579"/>
              <a:gd name="connsiteY4" fmla="*/ 174625 h 6858000"/>
              <a:gd name="connsiteX5" fmla="*/ 7572291 w 7713579"/>
              <a:gd name="connsiteY5" fmla="*/ 217487 h 6858000"/>
              <a:gd name="connsiteX6" fmla="*/ 7588166 w 7713579"/>
              <a:gd name="connsiteY6" fmla="*/ 260350 h 6858000"/>
              <a:gd name="connsiteX7" fmla="*/ 7607216 w 7713579"/>
              <a:gd name="connsiteY7" fmla="*/ 296862 h 6858000"/>
              <a:gd name="connsiteX8" fmla="*/ 7626266 w 7713579"/>
              <a:gd name="connsiteY8" fmla="*/ 334962 h 6858000"/>
              <a:gd name="connsiteX9" fmla="*/ 7643729 w 7713579"/>
              <a:gd name="connsiteY9" fmla="*/ 369887 h 6858000"/>
              <a:gd name="connsiteX10" fmla="*/ 7661191 w 7713579"/>
              <a:gd name="connsiteY10" fmla="*/ 409575 h 6858000"/>
              <a:gd name="connsiteX11" fmla="*/ 7677066 w 7713579"/>
              <a:gd name="connsiteY11" fmla="*/ 450850 h 6858000"/>
              <a:gd name="connsiteX12" fmla="*/ 7691354 w 7713579"/>
              <a:gd name="connsiteY12" fmla="*/ 496887 h 6858000"/>
              <a:gd name="connsiteX13" fmla="*/ 7702466 w 7713579"/>
              <a:gd name="connsiteY13" fmla="*/ 546100 h 6858000"/>
              <a:gd name="connsiteX14" fmla="*/ 7710404 w 7713579"/>
              <a:gd name="connsiteY14" fmla="*/ 606425 h 6858000"/>
              <a:gd name="connsiteX15" fmla="*/ 7713579 w 7713579"/>
              <a:gd name="connsiteY15" fmla="*/ 673100 h 6858000"/>
              <a:gd name="connsiteX16" fmla="*/ 7710404 w 7713579"/>
              <a:gd name="connsiteY16" fmla="*/ 744537 h 6858000"/>
              <a:gd name="connsiteX17" fmla="*/ 7702466 w 7713579"/>
              <a:gd name="connsiteY17" fmla="*/ 801687 h 6858000"/>
              <a:gd name="connsiteX18" fmla="*/ 7691354 w 7713579"/>
              <a:gd name="connsiteY18" fmla="*/ 854075 h 6858000"/>
              <a:gd name="connsiteX19" fmla="*/ 7677066 w 7713579"/>
              <a:gd name="connsiteY19" fmla="*/ 901700 h 6858000"/>
              <a:gd name="connsiteX20" fmla="*/ 7661191 w 7713579"/>
              <a:gd name="connsiteY20" fmla="*/ 942975 h 6858000"/>
              <a:gd name="connsiteX21" fmla="*/ 7642141 w 7713579"/>
              <a:gd name="connsiteY21" fmla="*/ 981075 h 6858000"/>
              <a:gd name="connsiteX22" fmla="*/ 7623091 w 7713579"/>
              <a:gd name="connsiteY22" fmla="*/ 1017587 h 6858000"/>
              <a:gd name="connsiteX23" fmla="*/ 7604041 w 7713579"/>
              <a:gd name="connsiteY23" fmla="*/ 1055687 h 6858000"/>
              <a:gd name="connsiteX24" fmla="*/ 7586579 w 7713579"/>
              <a:gd name="connsiteY24" fmla="*/ 1095375 h 6858000"/>
              <a:gd name="connsiteX25" fmla="*/ 7569116 w 7713579"/>
              <a:gd name="connsiteY25" fmla="*/ 1136650 h 6858000"/>
              <a:gd name="connsiteX26" fmla="*/ 7554829 w 7713579"/>
              <a:gd name="connsiteY26" fmla="*/ 1182687 h 6858000"/>
              <a:gd name="connsiteX27" fmla="*/ 7545304 w 7713579"/>
              <a:gd name="connsiteY27" fmla="*/ 1235075 h 6858000"/>
              <a:gd name="connsiteX28" fmla="*/ 7535779 w 7713579"/>
              <a:gd name="connsiteY28" fmla="*/ 1295400 h 6858000"/>
              <a:gd name="connsiteX29" fmla="*/ 7534191 w 7713579"/>
              <a:gd name="connsiteY29" fmla="*/ 1363662 h 6858000"/>
              <a:gd name="connsiteX30" fmla="*/ 7535779 w 7713579"/>
              <a:gd name="connsiteY30" fmla="*/ 1431925 h 6858000"/>
              <a:gd name="connsiteX31" fmla="*/ 7545304 w 7713579"/>
              <a:gd name="connsiteY31" fmla="*/ 1492250 h 6858000"/>
              <a:gd name="connsiteX32" fmla="*/ 7554829 w 7713579"/>
              <a:gd name="connsiteY32" fmla="*/ 1544637 h 6858000"/>
              <a:gd name="connsiteX33" fmla="*/ 7569116 w 7713579"/>
              <a:gd name="connsiteY33" fmla="*/ 1589087 h 6858000"/>
              <a:gd name="connsiteX34" fmla="*/ 7586579 w 7713579"/>
              <a:gd name="connsiteY34" fmla="*/ 1631950 h 6858000"/>
              <a:gd name="connsiteX35" fmla="*/ 7604041 w 7713579"/>
              <a:gd name="connsiteY35" fmla="*/ 1671637 h 6858000"/>
              <a:gd name="connsiteX36" fmla="*/ 7623091 w 7713579"/>
              <a:gd name="connsiteY36" fmla="*/ 1708150 h 6858000"/>
              <a:gd name="connsiteX37" fmla="*/ 7642141 w 7713579"/>
              <a:gd name="connsiteY37" fmla="*/ 1743075 h 6858000"/>
              <a:gd name="connsiteX38" fmla="*/ 7661191 w 7713579"/>
              <a:gd name="connsiteY38" fmla="*/ 1782762 h 6858000"/>
              <a:gd name="connsiteX39" fmla="*/ 7677066 w 7713579"/>
              <a:gd name="connsiteY39" fmla="*/ 1824037 h 6858000"/>
              <a:gd name="connsiteX40" fmla="*/ 7691354 w 7713579"/>
              <a:gd name="connsiteY40" fmla="*/ 1870075 h 6858000"/>
              <a:gd name="connsiteX41" fmla="*/ 7702466 w 7713579"/>
              <a:gd name="connsiteY41" fmla="*/ 1922462 h 6858000"/>
              <a:gd name="connsiteX42" fmla="*/ 7710404 w 7713579"/>
              <a:gd name="connsiteY42" fmla="*/ 1982787 h 6858000"/>
              <a:gd name="connsiteX43" fmla="*/ 7713579 w 7713579"/>
              <a:gd name="connsiteY43" fmla="*/ 2051050 h 6858000"/>
              <a:gd name="connsiteX44" fmla="*/ 7710404 w 7713579"/>
              <a:gd name="connsiteY44" fmla="*/ 2119312 h 6858000"/>
              <a:gd name="connsiteX45" fmla="*/ 7702466 w 7713579"/>
              <a:gd name="connsiteY45" fmla="*/ 2179637 h 6858000"/>
              <a:gd name="connsiteX46" fmla="*/ 7691354 w 7713579"/>
              <a:gd name="connsiteY46" fmla="*/ 2232025 h 6858000"/>
              <a:gd name="connsiteX47" fmla="*/ 7677066 w 7713579"/>
              <a:gd name="connsiteY47" fmla="*/ 2278062 h 6858000"/>
              <a:gd name="connsiteX48" fmla="*/ 7661191 w 7713579"/>
              <a:gd name="connsiteY48" fmla="*/ 2319337 h 6858000"/>
              <a:gd name="connsiteX49" fmla="*/ 7642141 w 7713579"/>
              <a:gd name="connsiteY49" fmla="*/ 2359025 h 6858000"/>
              <a:gd name="connsiteX50" fmla="*/ 7623091 w 7713579"/>
              <a:gd name="connsiteY50" fmla="*/ 2395537 h 6858000"/>
              <a:gd name="connsiteX51" fmla="*/ 7604041 w 7713579"/>
              <a:gd name="connsiteY51" fmla="*/ 2433637 h 6858000"/>
              <a:gd name="connsiteX52" fmla="*/ 7586579 w 7713579"/>
              <a:gd name="connsiteY52" fmla="*/ 2471737 h 6858000"/>
              <a:gd name="connsiteX53" fmla="*/ 7569116 w 7713579"/>
              <a:gd name="connsiteY53" fmla="*/ 2513012 h 6858000"/>
              <a:gd name="connsiteX54" fmla="*/ 7554829 w 7713579"/>
              <a:gd name="connsiteY54" fmla="*/ 2560637 h 6858000"/>
              <a:gd name="connsiteX55" fmla="*/ 7545304 w 7713579"/>
              <a:gd name="connsiteY55" fmla="*/ 2613025 h 6858000"/>
              <a:gd name="connsiteX56" fmla="*/ 7535779 w 7713579"/>
              <a:gd name="connsiteY56" fmla="*/ 2671762 h 6858000"/>
              <a:gd name="connsiteX57" fmla="*/ 7534191 w 7713579"/>
              <a:gd name="connsiteY57" fmla="*/ 2741612 h 6858000"/>
              <a:gd name="connsiteX58" fmla="*/ 7535779 w 7713579"/>
              <a:gd name="connsiteY58" fmla="*/ 2809875 h 6858000"/>
              <a:gd name="connsiteX59" fmla="*/ 7545304 w 7713579"/>
              <a:gd name="connsiteY59" fmla="*/ 2868612 h 6858000"/>
              <a:gd name="connsiteX60" fmla="*/ 7554829 w 7713579"/>
              <a:gd name="connsiteY60" fmla="*/ 2922587 h 6858000"/>
              <a:gd name="connsiteX61" fmla="*/ 7569116 w 7713579"/>
              <a:gd name="connsiteY61" fmla="*/ 2967037 h 6858000"/>
              <a:gd name="connsiteX62" fmla="*/ 7586579 w 7713579"/>
              <a:gd name="connsiteY62" fmla="*/ 3009900 h 6858000"/>
              <a:gd name="connsiteX63" fmla="*/ 7604041 w 7713579"/>
              <a:gd name="connsiteY63" fmla="*/ 3046412 h 6858000"/>
              <a:gd name="connsiteX64" fmla="*/ 7623091 w 7713579"/>
              <a:gd name="connsiteY64" fmla="*/ 3084512 h 6858000"/>
              <a:gd name="connsiteX65" fmla="*/ 7642141 w 7713579"/>
              <a:gd name="connsiteY65" fmla="*/ 3121025 h 6858000"/>
              <a:gd name="connsiteX66" fmla="*/ 7661191 w 7713579"/>
              <a:gd name="connsiteY66" fmla="*/ 3160712 h 6858000"/>
              <a:gd name="connsiteX67" fmla="*/ 7677066 w 7713579"/>
              <a:gd name="connsiteY67" fmla="*/ 3201987 h 6858000"/>
              <a:gd name="connsiteX68" fmla="*/ 7691354 w 7713579"/>
              <a:gd name="connsiteY68" fmla="*/ 3248025 h 6858000"/>
              <a:gd name="connsiteX69" fmla="*/ 7702466 w 7713579"/>
              <a:gd name="connsiteY69" fmla="*/ 3300412 h 6858000"/>
              <a:gd name="connsiteX70" fmla="*/ 7710404 w 7713579"/>
              <a:gd name="connsiteY70" fmla="*/ 3360737 h 6858000"/>
              <a:gd name="connsiteX71" fmla="*/ 7713579 w 7713579"/>
              <a:gd name="connsiteY71" fmla="*/ 3427412 h 6858000"/>
              <a:gd name="connsiteX72" fmla="*/ 7710404 w 7713579"/>
              <a:gd name="connsiteY72" fmla="*/ 3497262 h 6858000"/>
              <a:gd name="connsiteX73" fmla="*/ 7702466 w 7713579"/>
              <a:gd name="connsiteY73" fmla="*/ 3557587 h 6858000"/>
              <a:gd name="connsiteX74" fmla="*/ 7691354 w 7713579"/>
              <a:gd name="connsiteY74" fmla="*/ 3609975 h 6858000"/>
              <a:gd name="connsiteX75" fmla="*/ 7677066 w 7713579"/>
              <a:gd name="connsiteY75" fmla="*/ 3656012 h 6858000"/>
              <a:gd name="connsiteX76" fmla="*/ 7661191 w 7713579"/>
              <a:gd name="connsiteY76" fmla="*/ 3697287 h 6858000"/>
              <a:gd name="connsiteX77" fmla="*/ 7642141 w 7713579"/>
              <a:gd name="connsiteY77" fmla="*/ 3736975 h 6858000"/>
              <a:gd name="connsiteX78" fmla="*/ 7604041 w 7713579"/>
              <a:gd name="connsiteY78" fmla="*/ 3811587 h 6858000"/>
              <a:gd name="connsiteX79" fmla="*/ 7586579 w 7713579"/>
              <a:gd name="connsiteY79" fmla="*/ 3848100 h 6858000"/>
              <a:gd name="connsiteX80" fmla="*/ 7569116 w 7713579"/>
              <a:gd name="connsiteY80" fmla="*/ 3890962 h 6858000"/>
              <a:gd name="connsiteX81" fmla="*/ 7554829 w 7713579"/>
              <a:gd name="connsiteY81" fmla="*/ 3935412 h 6858000"/>
              <a:gd name="connsiteX82" fmla="*/ 7545304 w 7713579"/>
              <a:gd name="connsiteY82" fmla="*/ 3987800 h 6858000"/>
              <a:gd name="connsiteX83" fmla="*/ 7535779 w 7713579"/>
              <a:gd name="connsiteY83" fmla="*/ 4048125 h 6858000"/>
              <a:gd name="connsiteX84" fmla="*/ 7534191 w 7713579"/>
              <a:gd name="connsiteY84" fmla="*/ 4116387 h 6858000"/>
              <a:gd name="connsiteX85" fmla="*/ 7535779 w 7713579"/>
              <a:gd name="connsiteY85" fmla="*/ 4186237 h 6858000"/>
              <a:gd name="connsiteX86" fmla="*/ 7545304 w 7713579"/>
              <a:gd name="connsiteY86" fmla="*/ 4244975 h 6858000"/>
              <a:gd name="connsiteX87" fmla="*/ 7554829 w 7713579"/>
              <a:gd name="connsiteY87" fmla="*/ 4297362 h 6858000"/>
              <a:gd name="connsiteX88" fmla="*/ 7569116 w 7713579"/>
              <a:gd name="connsiteY88" fmla="*/ 4343400 h 6858000"/>
              <a:gd name="connsiteX89" fmla="*/ 7586579 w 7713579"/>
              <a:gd name="connsiteY89" fmla="*/ 4386262 h 6858000"/>
              <a:gd name="connsiteX90" fmla="*/ 7604041 w 7713579"/>
              <a:gd name="connsiteY90" fmla="*/ 4424362 h 6858000"/>
              <a:gd name="connsiteX91" fmla="*/ 7642141 w 7713579"/>
              <a:gd name="connsiteY91" fmla="*/ 4498975 h 6858000"/>
              <a:gd name="connsiteX92" fmla="*/ 7661191 w 7713579"/>
              <a:gd name="connsiteY92" fmla="*/ 4537075 h 6858000"/>
              <a:gd name="connsiteX93" fmla="*/ 7677066 w 7713579"/>
              <a:gd name="connsiteY93" fmla="*/ 4579937 h 6858000"/>
              <a:gd name="connsiteX94" fmla="*/ 7691354 w 7713579"/>
              <a:gd name="connsiteY94" fmla="*/ 4625975 h 6858000"/>
              <a:gd name="connsiteX95" fmla="*/ 7702466 w 7713579"/>
              <a:gd name="connsiteY95" fmla="*/ 4678362 h 6858000"/>
              <a:gd name="connsiteX96" fmla="*/ 7710404 w 7713579"/>
              <a:gd name="connsiteY96" fmla="*/ 4738687 h 6858000"/>
              <a:gd name="connsiteX97" fmla="*/ 7713579 w 7713579"/>
              <a:gd name="connsiteY97" fmla="*/ 4806950 h 6858000"/>
              <a:gd name="connsiteX98" fmla="*/ 7710404 w 7713579"/>
              <a:gd name="connsiteY98" fmla="*/ 4875212 h 6858000"/>
              <a:gd name="connsiteX99" fmla="*/ 7702466 w 7713579"/>
              <a:gd name="connsiteY99" fmla="*/ 4935537 h 6858000"/>
              <a:gd name="connsiteX100" fmla="*/ 7691354 w 7713579"/>
              <a:gd name="connsiteY100" fmla="*/ 4987925 h 6858000"/>
              <a:gd name="connsiteX101" fmla="*/ 7677066 w 7713579"/>
              <a:gd name="connsiteY101" fmla="*/ 5033962 h 6858000"/>
              <a:gd name="connsiteX102" fmla="*/ 7661191 w 7713579"/>
              <a:gd name="connsiteY102" fmla="*/ 5075237 h 6858000"/>
              <a:gd name="connsiteX103" fmla="*/ 7642141 w 7713579"/>
              <a:gd name="connsiteY103" fmla="*/ 5114925 h 6858000"/>
              <a:gd name="connsiteX104" fmla="*/ 7623091 w 7713579"/>
              <a:gd name="connsiteY104" fmla="*/ 5149850 h 6858000"/>
              <a:gd name="connsiteX105" fmla="*/ 7604041 w 7713579"/>
              <a:gd name="connsiteY105" fmla="*/ 5186362 h 6858000"/>
              <a:gd name="connsiteX106" fmla="*/ 7586579 w 7713579"/>
              <a:gd name="connsiteY106" fmla="*/ 5226050 h 6858000"/>
              <a:gd name="connsiteX107" fmla="*/ 7569116 w 7713579"/>
              <a:gd name="connsiteY107" fmla="*/ 5268912 h 6858000"/>
              <a:gd name="connsiteX108" fmla="*/ 7554829 w 7713579"/>
              <a:gd name="connsiteY108" fmla="*/ 5313362 h 6858000"/>
              <a:gd name="connsiteX109" fmla="*/ 7545304 w 7713579"/>
              <a:gd name="connsiteY109" fmla="*/ 5365750 h 6858000"/>
              <a:gd name="connsiteX110" fmla="*/ 7535779 w 7713579"/>
              <a:gd name="connsiteY110" fmla="*/ 5426075 h 6858000"/>
              <a:gd name="connsiteX111" fmla="*/ 7534191 w 7713579"/>
              <a:gd name="connsiteY111" fmla="*/ 5494337 h 6858000"/>
              <a:gd name="connsiteX112" fmla="*/ 7535779 w 7713579"/>
              <a:gd name="connsiteY112" fmla="*/ 5562600 h 6858000"/>
              <a:gd name="connsiteX113" fmla="*/ 7545304 w 7713579"/>
              <a:gd name="connsiteY113" fmla="*/ 5622925 h 6858000"/>
              <a:gd name="connsiteX114" fmla="*/ 7554829 w 7713579"/>
              <a:gd name="connsiteY114" fmla="*/ 5675312 h 6858000"/>
              <a:gd name="connsiteX115" fmla="*/ 7569116 w 7713579"/>
              <a:gd name="connsiteY115" fmla="*/ 5721350 h 6858000"/>
              <a:gd name="connsiteX116" fmla="*/ 7586579 w 7713579"/>
              <a:gd name="connsiteY116" fmla="*/ 5762625 h 6858000"/>
              <a:gd name="connsiteX117" fmla="*/ 7604041 w 7713579"/>
              <a:gd name="connsiteY117" fmla="*/ 5802312 h 6858000"/>
              <a:gd name="connsiteX118" fmla="*/ 7623091 w 7713579"/>
              <a:gd name="connsiteY118" fmla="*/ 5840412 h 6858000"/>
              <a:gd name="connsiteX119" fmla="*/ 7642141 w 7713579"/>
              <a:gd name="connsiteY119" fmla="*/ 5876925 h 6858000"/>
              <a:gd name="connsiteX120" fmla="*/ 7661191 w 7713579"/>
              <a:gd name="connsiteY120" fmla="*/ 5915025 h 6858000"/>
              <a:gd name="connsiteX121" fmla="*/ 7677066 w 7713579"/>
              <a:gd name="connsiteY121" fmla="*/ 5956300 h 6858000"/>
              <a:gd name="connsiteX122" fmla="*/ 7691354 w 7713579"/>
              <a:gd name="connsiteY122" fmla="*/ 6003925 h 6858000"/>
              <a:gd name="connsiteX123" fmla="*/ 7702466 w 7713579"/>
              <a:gd name="connsiteY123" fmla="*/ 6056312 h 6858000"/>
              <a:gd name="connsiteX124" fmla="*/ 7710404 w 7713579"/>
              <a:gd name="connsiteY124" fmla="*/ 6113462 h 6858000"/>
              <a:gd name="connsiteX125" fmla="*/ 7713579 w 7713579"/>
              <a:gd name="connsiteY125" fmla="*/ 6183312 h 6858000"/>
              <a:gd name="connsiteX126" fmla="*/ 7710404 w 7713579"/>
              <a:gd name="connsiteY126" fmla="*/ 6251575 h 6858000"/>
              <a:gd name="connsiteX127" fmla="*/ 7702466 w 7713579"/>
              <a:gd name="connsiteY127" fmla="*/ 6311900 h 6858000"/>
              <a:gd name="connsiteX128" fmla="*/ 7691354 w 7713579"/>
              <a:gd name="connsiteY128" fmla="*/ 6361112 h 6858000"/>
              <a:gd name="connsiteX129" fmla="*/ 7677066 w 7713579"/>
              <a:gd name="connsiteY129" fmla="*/ 6407150 h 6858000"/>
              <a:gd name="connsiteX130" fmla="*/ 7661191 w 7713579"/>
              <a:gd name="connsiteY130" fmla="*/ 6448425 h 6858000"/>
              <a:gd name="connsiteX131" fmla="*/ 7643729 w 7713579"/>
              <a:gd name="connsiteY131" fmla="*/ 6488112 h 6858000"/>
              <a:gd name="connsiteX132" fmla="*/ 7626266 w 7713579"/>
              <a:gd name="connsiteY132" fmla="*/ 6523037 h 6858000"/>
              <a:gd name="connsiteX133" fmla="*/ 7607216 w 7713579"/>
              <a:gd name="connsiteY133" fmla="*/ 6561137 h 6858000"/>
              <a:gd name="connsiteX134" fmla="*/ 7588166 w 7713579"/>
              <a:gd name="connsiteY134" fmla="*/ 6597650 h 6858000"/>
              <a:gd name="connsiteX135" fmla="*/ 7572291 w 7713579"/>
              <a:gd name="connsiteY135" fmla="*/ 6640512 h 6858000"/>
              <a:gd name="connsiteX136" fmla="*/ 7556416 w 7713579"/>
              <a:gd name="connsiteY136" fmla="*/ 6683375 h 6858000"/>
              <a:gd name="connsiteX137" fmla="*/ 7546891 w 7713579"/>
              <a:gd name="connsiteY137" fmla="*/ 6735762 h 6858000"/>
              <a:gd name="connsiteX138" fmla="*/ 7538954 w 7713579"/>
              <a:gd name="connsiteY138" fmla="*/ 6791325 h 6858000"/>
              <a:gd name="connsiteX139" fmla="*/ 7534191 w 7713579"/>
              <a:gd name="connsiteY139" fmla="*/ 6858000 h 6858000"/>
              <a:gd name="connsiteX140" fmla="*/ 0 w 7713579"/>
              <a:gd name="connsiteY140" fmla="*/ 6858000 h 6858000"/>
              <a:gd name="connsiteX141" fmla="*/ 0 w 7713579"/>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713579" h="6858000">
                <a:moveTo>
                  <a:pt x="0" y="0"/>
                </a:moveTo>
                <a:lnTo>
                  <a:pt x="7534191" y="0"/>
                </a:lnTo>
                <a:lnTo>
                  <a:pt x="7538954" y="66675"/>
                </a:lnTo>
                <a:lnTo>
                  <a:pt x="7546891" y="122237"/>
                </a:lnTo>
                <a:lnTo>
                  <a:pt x="7556416" y="174625"/>
                </a:lnTo>
                <a:lnTo>
                  <a:pt x="7572291" y="217487"/>
                </a:lnTo>
                <a:lnTo>
                  <a:pt x="7588166" y="260350"/>
                </a:lnTo>
                <a:lnTo>
                  <a:pt x="7607216" y="296862"/>
                </a:lnTo>
                <a:lnTo>
                  <a:pt x="7626266" y="334962"/>
                </a:lnTo>
                <a:lnTo>
                  <a:pt x="7643729" y="369887"/>
                </a:lnTo>
                <a:lnTo>
                  <a:pt x="7661191" y="409575"/>
                </a:lnTo>
                <a:lnTo>
                  <a:pt x="7677066" y="450850"/>
                </a:lnTo>
                <a:lnTo>
                  <a:pt x="7691354" y="496887"/>
                </a:lnTo>
                <a:lnTo>
                  <a:pt x="7702466" y="546100"/>
                </a:lnTo>
                <a:lnTo>
                  <a:pt x="7710404" y="606425"/>
                </a:lnTo>
                <a:lnTo>
                  <a:pt x="7713579" y="673100"/>
                </a:lnTo>
                <a:lnTo>
                  <a:pt x="7710404" y="744537"/>
                </a:lnTo>
                <a:lnTo>
                  <a:pt x="7702466" y="801687"/>
                </a:lnTo>
                <a:lnTo>
                  <a:pt x="7691354" y="854075"/>
                </a:lnTo>
                <a:lnTo>
                  <a:pt x="7677066" y="901700"/>
                </a:lnTo>
                <a:lnTo>
                  <a:pt x="7661191" y="942975"/>
                </a:lnTo>
                <a:lnTo>
                  <a:pt x="7642141" y="981075"/>
                </a:lnTo>
                <a:lnTo>
                  <a:pt x="7623091" y="1017587"/>
                </a:lnTo>
                <a:lnTo>
                  <a:pt x="7604041" y="1055687"/>
                </a:lnTo>
                <a:lnTo>
                  <a:pt x="7586579" y="1095375"/>
                </a:lnTo>
                <a:lnTo>
                  <a:pt x="7569116" y="1136650"/>
                </a:lnTo>
                <a:lnTo>
                  <a:pt x="7554829" y="1182687"/>
                </a:lnTo>
                <a:lnTo>
                  <a:pt x="7545304" y="1235075"/>
                </a:lnTo>
                <a:lnTo>
                  <a:pt x="7535779" y="1295400"/>
                </a:lnTo>
                <a:lnTo>
                  <a:pt x="7534191" y="1363662"/>
                </a:lnTo>
                <a:lnTo>
                  <a:pt x="7535779" y="1431925"/>
                </a:lnTo>
                <a:lnTo>
                  <a:pt x="7545304" y="1492250"/>
                </a:lnTo>
                <a:lnTo>
                  <a:pt x="7554829" y="1544637"/>
                </a:lnTo>
                <a:lnTo>
                  <a:pt x="7569116" y="1589087"/>
                </a:lnTo>
                <a:lnTo>
                  <a:pt x="7586579" y="1631950"/>
                </a:lnTo>
                <a:lnTo>
                  <a:pt x="7604041" y="1671637"/>
                </a:lnTo>
                <a:lnTo>
                  <a:pt x="7623091" y="1708150"/>
                </a:lnTo>
                <a:lnTo>
                  <a:pt x="7642141" y="1743075"/>
                </a:lnTo>
                <a:lnTo>
                  <a:pt x="7661191" y="1782762"/>
                </a:lnTo>
                <a:lnTo>
                  <a:pt x="7677066" y="1824037"/>
                </a:lnTo>
                <a:lnTo>
                  <a:pt x="7691354" y="1870075"/>
                </a:lnTo>
                <a:lnTo>
                  <a:pt x="7702466" y="1922462"/>
                </a:lnTo>
                <a:lnTo>
                  <a:pt x="7710404" y="1982787"/>
                </a:lnTo>
                <a:lnTo>
                  <a:pt x="7713579" y="2051050"/>
                </a:lnTo>
                <a:lnTo>
                  <a:pt x="7710404" y="2119312"/>
                </a:lnTo>
                <a:lnTo>
                  <a:pt x="7702466" y="2179637"/>
                </a:lnTo>
                <a:lnTo>
                  <a:pt x="7691354" y="2232025"/>
                </a:lnTo>
                <a:lnTo>
                  <a:pt x="7677066" y="2278062"/>
                </a:lnTo>
                <a:lnTo>
                  <a:pt x="7661191" y="2319337"/>
                </a:lnTo>
                <a:lnTo>
                  <a:pt x="7642141" y="2359025"/>
                </a:lnTo>
                <a:lnTo>
                  <a:pt x="7623091" y="2395537"/>
                </a:lnTo>
                <a:lnTo>
                  <a:pt x="7604041" y="2433637"/>
                </a:lnTo>
                <a:lnTo>
                  <a:pt x="7586579" y="2471737"/>
                </a:lnTo>
                <a:lnTo>
                  <a:pt x="7569116" y="2513012"/>
                </a:lnTo>
                <a:lnTo>
                  <a:pt x="7554829" y="2560637"/>
                </a:lnTo>
                <a:lnTo>
                  <a:pt x="7545304" y="2613025"/>
                </a:lnTo>
                <a:lnTo>
                  <a:pt x="7535779" y="2671762"/>
                </a:lnTo>
                <a:lnTo>
                  <a:pt x="7534191" y="2741612"/>
                </a:lnTo>
                <a:lnTo>
                  <a:pt x="7535779" y="2809875"/>
                </a:lnTo>
                <a:lnTo>
                  <a:pt x="7545304" y="2868612"/>
                </a:lnTo>
                <a:lnTo>
                  <a:pt x="7554829" y="2922587"/>
                </a:lnTo>
                <a:lnTo>
                  <a:pt x="7569116" y="2967037"/>
                </a:lnTo>
                <a:lnTo>
                  <a:pt x="7586579" y="3009900"/>
                </a:lnTo>
                <a:lnTo>
                  <a:pt x="7604041" y="3046412"/>
                </a:lnTo>
                <a:lnTo>
                  <a:pt x="7623091" y="3084512"/>
                </a:lnTo>
                <a:lnTo>
                  <a:pt x="7642141" y="3121025"/>
                </a:lnTo>
                <a:lnTo>
                  <a:pt x="7661191" y="3160712"/>
                </a:lnTo>
                <a:lnTo>
                  <a:pt x="7677066" y="3201987"/>
                </a:lnTo>
                <a:lnTo>
                  <a:pt x="7691354" y="3248025"/>
                </a:lnTo>
                <a:lnTo>
                  <a:pt x="7702466" y="3300412"/>
                </a:lnTo>
                <a:lnTo>
                  <a:pt x="7710404" y="3360737"/>
                </a:lnTo>
                <a:lnTo>
                  <a:pt x="7713579" y="3427412"/>
                </a:lnTo>
                <a:lnTo>
                  <a:pt x="7710404" y="3497262"/>
                </a:lnTo>
                <a:lnTo>
                  <a:pt x="7702466" y="3557587"/>
                </a:lnTo>
                <a:lnTo>
                  <a:pt x="7691354" y="3609975"/>
                </a:lnTo>
                <a:lnTo>
                  <a:pt x="7677066" y="3656012"/>
                </a:lnTo>
                <a:lnTo>
                  <a:pt x="7661191" y="3697287"/>
                </a:lnTo>
                <a:lnTo>
                  <a:pt x="7642141" y="3736975"/>
                </a:lnTo>
                <a:lnTo>
                  <a:pt x="7604041" y="3811587"/>
                </a:lnTo>
                <a:lnTo>
                  <a:pt x="7586579" y="3848100"/>
                </a:lnTo>
                <a:lnTo>
                  <a:pt x="7569116" y="3890962"/>
                </a:lnTo>
                <a:lnTo>
                  <a:pt x="7554829" y="3935412"/>
                </a:lnTo>
                <a:lnTo>
                  <a:pt x="7545304" y="3987800"/>
                </a:lnTo>
                <a:lnTo>
                  <a:pt x="7535779" y="4048125"/>
                </a:lnTo>
                <a:lnTo>
                  <a:pt x="7534191" y="4116387"/>
                </a:lnTo>
                <a:lnTo>
                  <a:pt x="7535779" y="4186237"/>
                </a:lnTo>
                <a:lnTo>
                  <a:pt x="7545304" y="4244975"/>
                </a:lnTo>
                <a:lnTo>
                  <a:pt x="7554829" y="4297362"/>
                </a:lnTo>
                <a:lnTo>
                  <a:pt x="7569116" y="4343400"/>
                </a:lnTo>
                <a:lnTo>
                  <a:pt x="7586579" y="4386262"/>
                </a:lnTo>
                <a:lnTo>
                  <a:pt x="7604041" y="4424362"/>
                </a:lnTo>
                <a:lnTo>
                  <a:pt x="7642141" y="4498975"/>
                </a:lnTo>
                <a:lnTo>
                  <a:pt x="7661191" y="4537075"/>
                </a:lnTo>
                <a:lnTo>
                  <a:pt x="7677066" y="4579937"/>
                </a:lnTo>
                <a:lnTo>
                  <a:pt x="7691354" y="4625975"/>
                </a:lnTo>
                <a:lnTo>
                  <a:pt x="7702466" y="4678362"/>
                </a:lnTo>
                <a:lnTo>
                  <a:pt x="7710404" y="4738687"/>
                </a:lnTo>
                <a:lnTo>
                  <a:pt x="7713579" y="4806950"/>
                </a:lnTo>
                <a:lnTo>
                  <a:pt x="7710404" y="4875212"/>
                </a:lnTo>
                <a:lnTo>
                  <a:pt x="7702466" y="4935537"/>
                </a:lnTo>
                <a:lnTo>
                  <a:pt x="7691354" y="4987925"/>
                </a:lnTo>
                <a:lnTo>
                  <a:pt x="7677066" y="5033962"/>
                </a:lnTo>
                <a:lnTo>
                  <a:pt x="7661191" y="5075237"/>
                </a:lnTo>
                <a:lnTo>
                  <a:pt x="7642141" y="5114925"/>
                </a:lnTo>
                <a:lnTo>
                  <a:pt x="7623091" y="5149850"/>
                </a:lnTo>
                <a:lnTo>
                  <a:pt x="7604041" y="5186362"/>
                </a:lnTo>
                <a:lnTo>
                  <a:pt x="7586579" y="5226050"/>
                </a:lnTo>
                <a:lnTo>
                  <a:pt x="7569116" y="5268912"/>
                </a:lnTo>
                <a:lnTo>
                  <a:pt x="7554829" y="5313362"/>
                </a:lnTo>
                <a:lnTo>
                  <a:pt x="7545304" y="5365750"/>
                </a:lnTo>
                <a:lnTo>
                  <a:pt x="7535779" y="5426075"/>
                </a:lnTo>
                <a:lnTo>
                  <a:pt x="7534191" y="5494337"/>
                </a:lnTo>
                <a:lnTo>
                  <a:pt x="7535779" y="5562600"/>
                </a:lnTo>
                <a:lnTo>
                  <a:pt x="7545304" y="5622925"/>
                </a:lnTo>
                <a:lnTo>
                  <a:pt x="7554829" y="5675312"/>
                </a:lnTo>
                <a:lnTo>
                  <a:pt x="7569116" y="5721350"/>
                </a:lnTo>
                <a:lnTo>
                  <a:pt x="7586579" y="5762625"/>
                </a:lnTo>
                <a:lnTo>
                  <a:pt x="7604041" y="5802312"/>
                </a:lnTo>
                <a:lnTo>
                  <a:pt x="7623091" y="5840412"/>
                </a:lnTo>
                <a:lnTo>
                  <a:pt x="7642141" y="5876925"/>
                </a:lnTo>
                <a:lnTo>
                  <a:pt x="7661191" y="5915025"/>
                </a:lnTo>
                <a:lnTo>
                  <a:pt x="7677066" y="5956300"/>
                </a:lnTo>
                <a:lnTo>
                  <a:pt x="7691354" y="6003925"/>
                </a:lnTo>
                <a:lnTo>
                  <a:pt x="7702466" y="6056312"/>
                </a:lnTo>
                <a:lnTo>
                  <a:pt x="7710404" y="6113462"/>
                </a:lnTo>
                <a:lnTo>
                  <a:pt x="7713579" y="6183312"/>
                </a:lnTo>
                <a:lnTo>
                  <a:pt x="7710404" y="6251575"/>
                </a:lnTo>
                <a:lnTo>
                  <a:pt x="7702466" y="6311900"/>
                </a:lnTo>
                <a:lnTo>
                  <a:pt x="7691354" y="6361112"/>
                </a:lnTo>
                <a:lnTo>
                  <a:pt x="7677066" y="6407150"/>
                </a:lnTo>
                <a:lnTo>
                  <a:pt x="7661191" y="6448425"/>
                </a:lnTo>
                <a:lnTo>
                  <a:pt x="7643729" y="6488112"/>
                </a:lnTo>
                <a:lnTo>
                  <a:pt x="7626266" y="6523037"/>
                </a:lnTo>
                <a:lnTo>
                  <a:pt x="7607216" y="6561137"/>
                </a:lnTo>
                <a:lnTo>
                  <a:pt x="7588166" y="6597650"/>
                </a:lnTo>
                <a:lnTo>
                  <a:pt x="7572291" y="6640512"/>
                </a:lnTo>
                <a:lnTo>
                  <a:pt x="7556416" y="6683375"/>
                </a:lnTo>
                <a:lnTo>
                  <a:pt x="7546891" y="6735762"/>
                </a:lnTo>
                <a:lnTo>
                  <a:pt x="7538954" y="6791325"/>
                </a:lnTo>
                <a:lnTo>
                  <a:pt x="7534191" y="6858000"/>
                </a:lnTo>
                <a:lnTo>
                  <a:pt x="0" y="6858000"/>
                </a:lnTo>
                <a:lnTo>
                  <a:pt x="0" y="0"/>
                </a:ln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Presentation of Jesus Christ in the Temple - YouTube">
            <a:extLst>
              <a:ext uri="{FF2B5EF4-FFF2-40B4-BE49-F238E27FC236}">
                <a16:creationId xmlns:a16="http://schemas.microsoft.com/office/drawing/2014/main" id="{A2DCAEBE-B44A-4CB9-AE2D-A5E498D62396}"/>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573788" y="1045596"/>
            <a:ext cx="4691533" cy="432650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C3C17C13-4FC2-42E9-B81B-314747D8FCAC}"/>
              </a:ext>
            </a:extLst>
          </p:cNvPr>
          <p:cNvSpPr/>
          <p:nvPr/>
        </p:nvSpPr>
        <p:spPr>
          <a:xfrm>
            <a:off x="6012480" y="504825"/>
            <a:ext cx="2845770" cy="5905499"/>
          </a:xfrm>
          <a:prstGeom prst="rect">
            <a:avLst/>
          </a:prstGeom>
        </p:spPr>
        <p:txBody>
          <a:bodyPr vert="horz" lIns="91440" tIns="45720" rIns="91440" bIns="45720" rtlCol="0">
            <a:normAutofit lnSpcReduction="10000"/>
          </a:bodyPr>
          <a:lstStyle/>
          <a:p>
            <a:pPr>
              <a:lnSpc>
                <a:spcPct val="90000"/>
              </a:lnSpc>
              <a:spcAft>
                <a:spcPts val="600"/>
              </a:spcAft>
            </a:pPr>
            <a:r>
              <a:rPr lang="en-US" sz="2000" b="1" dirty="0">
                <a:latin typeface="Calibri" panose="020F0502020204030204" pitchFamily="34" charset="0"/>
                <a:cs typeface="Calibri" panose="020F0502020204030204" pitchFamily="34" charset="0"/>
              </a:rPr>
              <a:t>When Jesus was 40 days old Mary and Joseph traveled to the temple in Jerusalem. Many years before Jesus came to earth as a baby, God had given Moses laws for His people to obey. One of those laws was that any family who had a firstborn son had to take that son and have him dedicated at the temple. To dedicate someone means to offer him to God. The parents of the firstborn son had to take an offering with them. The offering was a lamb or if a family didn’t have enough money, God allowed them to bring two birds.</a:t>
            </a:r>
          </a:p>
        </p:txBody>
      </p:sp>
    </p:spTree>
    <p:extLst>
      <p:ext uri="{BB962C8B-B14F-4D97-AF65-F5344CB8AC3E}">
        <p14:creationId xmlns:p14="http://schemas.microsoft.com/office/powerpoint/2010/main" val="859730075"/>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2" name="Rectangle 138">
            <a:extLst>
              <a:ext uri="{FF2B5EF4-FFF2-40B4-BE49-F238E27FC236}">
                <a16:creationId xmlns:a16="http://schemas.microsoft.com/office/drawing/2014/main" id="{460B0EFB-53ED-4F35-B05D-F658EA021C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150" name="Picture 6" descr="by-grace-of-god: &quot;Now, Master, you may let your servant go in peace,  according to your word, for my eyes have seen your salv… | Jesus pictures,  Catholic art, Jesus">
            <a:extLst>
              <a:ext uri="{FF2B5EF4-FFF2-40B4-BE49-F238E27FC236}">
                <a16:creationId xmlns:a16="http://schemas.microsoft.com/office/drawing/2014/main" id="{8A04D340-DD67-427E-87BE-B660301E1348}"/>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5524" y="10"/>
            <a:ext cx="3641692" cy="6857990"/>
          </a:xfrm>
          <a:custGeom>
            <a:avLst/>
            <a:gdLst/>
            <a:ahLst/>
            <a:cxnLst/>
            <a:rect l="l" t="t" r="r" b="b"/>
            <a:pathLst>
              <a:path w="4636517" h="6858000">
                <a:moveTo>
                  <a:pt x="0" y="0"/>
                </a:moveTo>
                <a:lnTo>
                  <a:pt x="4636517" y="0"/>
                </a:lnTo>
                <a:lnTo>
                  <a:pt x="4636517"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6153" name="Arc 140">
            <a:extLst>
              <a:ext uri="{FF2B5EF4-FFF2-40B4-BE49-F238E27FC236}">
                <a16:creationId xmlns:a16="http://schemas.microsoft.com/office/drawing/2014/main" id="{835EF3DD-7D43-4A27-8967-A92FD8CC93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5148" y="407987"/>
            <a:ext cx="2240924"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A8F6A161-F503-4D74-874E-37AA93828F93}"/>
              </a:ext>
            </a:extLst>
          </p:cNvPr>
          <p:cNvSpPr/>
          <p:nvPr/>
        </p:nvSpPr>
        <p:spPr>
          <a:xfrm>
            <a:off x="4229951" y="946150"/>
            <a:ext cx="3754538" cy="5503863"/>
          </a:xfrm>
          <a:prstGeom prst="rect">
            <a:avLst/>
          </a:prstGeom>
        </p:spPr>
        <p:txBody>
          <a:bodyPr vert="horz" lIns="91440" tIns="45720" rIns="91440" bIns="45720" rtlCol="0">
            <a:normAutofit fontScale="92500"/>
          </a:bodyPr>
          <a:lstStyle/>
          <a:p>
            <a:pPr>
              <a:lnSpc>
                <a:spcPct val="90000"/>
              </a:lnSpc>
              <a:spcAft>
                <a:spcPts val="600"/>
              </a:spcAft>
            </a:pPr>
            <a:r>
              <a:rPr lang="en-US" sz="2400" b="1" dirty="0">
                <a:latin typeface="Calibri" panose="020F0502020204030204" pitchFamily="34" charset="0"/>
                <a:cs typeface="Calibri" panose="020F0502020204030204" pitchFamily="34" charset="0"/>
              </a:rPr>
              <a:t>Simeon was a man who loved God. He lived a life that pleased God. Simeon listened and obeyed God’s voice. Earlier in Simeon’s life God told him that he would not die until he had seen with his own eyes the Promised Christ (the Messiah). Simeon believed the promise and was looking for the day to come for God’s promise to happen. This must have been an exciting promise to Simeon. Each year as he worshiped and served God, he must have kept his eyes open for God’s promised </a:t>
            </a:r>
            <a:r>
              <a:rPr lang="en-US" sz="2400" b="1" dirty="0" err="1">
                <a:latin typeface="Calibri" panose="020F0502020204030204" pitchFamily="34" charset="0"/>
                <a:cs typeface="Calibri" panose="020F0502020204030204" pitchFamily="34" charset="0"/>
              </a:rPr>
              <a:t>Saviour</a:t>
            </a:r>
            <a:r>
              <a:rPr lang="en-US" sz="2400" b="1"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600754557"/>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60B0EFB-53ED-4F35-B05D-F658EA021C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26" name="Picture 2" descr="http://www.stbarsaumochurch.com/Portals/0/Sermons/13-j-presentation.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5524" y="10"/>
            <a:ext cx="3641692" cy="6857990"/>
          </a:xfrm>
          <a:custGeom>
            <a:avLst/>
            <a:gdLst/>
            <a:ahLst/>
            <a:cxnLst/>
            <a:rect l="l" t="t" r="r" b="b"/>
            <a:pathLst>
              <a:path w="4636517" h="6858000">
                <a:moveTo>
                  <a:pt x="0" y="0"/>
                </a:moveTo>
                <a:lnTo>
                  <a:pt x="4636517" y="0"/>
                </a:lnTo>
                <a:lnTo>
                  <a:pt x="4636517"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73" name="Arc 72">
            <a:extLst>
              <a:ext uri="{FF2B5EF4-FFF2-40B4-BE49-F238E27FC236}">
                <a16:creationId xmlns:a16="http://schemas.microsoft.com/office/drawing/2014/main" id="{835EF3DD-7D43-4A27-8967-A92FD8CC93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5148" y="407987"/>
            <a:ext cx="2240924"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A8F6A161-F503-4D74-874E-37AA93828F93}"/>
              </a:ext>
            </a:extLst>
          </p:cNvPr>
          <p:cNvSpPr/>
          <p:nvPr/>
        </p:nvSpPr>
        <p:spPr>
          <a:xfrm>
            <a:off x="3855936" y="1049337"/>
            <a:ext cx="4291113" cy="5018088"/>
          </a:xfrm>
          <a:prstGeom prst="rect">
            <a:avLst/>
          </a:prstGeom>
        </p:spPr>
        <p:txBody>
          <a:bodyPr vert="horz" lIns="91440" tIns="45720" rIns="91440" bIns="45720" rtlCol="0">
            <a:normAutofit fontScale="92500" lnSpcReduction="10000"/>
          </a:bodyPr>
          <a:lstStyle/>
          <a:p>
            <a:pPr>
              <a:lnSpc>
                <a:spcPct val="90000"/>
              </a:lnSpc>
              <a:spcAft>
                <a:spcPts val="600"/>
              </a:spcAft>
            </a:pPr>
            <a:r>
              <a:rPr lang="en-US" sz="2400" b="1" dirty="0">
                <a:latin typeface="Calibri" panose="020F0502020204030204" pitchFamily="34" charset="0"/>
                <a:cs typeface="Calibri" panose="020F0502020204030204" pitchFamily="34" charset="0"/>
              </a:rPr>
              <a:t>Simeon saw Mary holding baby Jesus in her arms with Joseph as they walked through the temple doors. God’s Spirit told Simeon that this baby was the Promised </a:t>
            </a:r>
            <a:r>
              <a:rPr lang="en-US" sz="2400" b="1" dirty="0" err="1">
                <a:latin typeface="Calibri" panose="020F0502020204030204" pitchFamily="34" charset="0"/>
                <a:cs typeface="Calibri" panose="020F0502020204030204" pitchFamily="34" charset="0"/>
              </a:rPr>
              <a:t>Saviour</a:t>
            </a:r>
            <a:r>
              <a:rPr lang="en-US" sz="2400" b="1" dirty="0">
                <a:latin typeface="Calibri" panose="020F0502020204030204" pitchFamily="34" charset="0"/>
                <a:cs typeface="Calibri" panose="020F0502020204030204" pitchFamily="34" charset="0"/>
              </a:rPr>
              <a:t>. Simeon went to Mary and reached out to hold her Baby Boy. He held him in his arms and began to praise God.  Simeon said: </a:t>
            </a:r>
          </a:p>
          <a:p>
            <a:pPr>
              <a:lnSpc>
                <a:spcPct val="90000"/>
              </a:lnSpc>
              <a:spcAft>
                <a:spcPts val="600"/>
              </a:spcAft>
            </a:pPr>
            <a:r>
              <a:rPr lang="en-US" sz="2400" b="1" dirty="0">
                <a:latin typeface="Calibri" panose="020F0502020204030204" pitchFamily="34" charset="0"/>
                <a:cs typeface="Calibri" panose="020F0502020204030204" pitchFamily="34" charset="0"/>
              </a:rPr>
              <a:t>“Lord, now You are letting Your servant depart in peace, according to Your word; for my eyes have seen Your salvation”</a:t>
            </a:r>
            <a:br>
              <a:rPr lang="en-US" sz="2400" b="1" dirty="0">
                <a:latin typeface="Calibri" panose="020F0502020204030204" pitchFamily="34" charset="0"/>
                <a:cs typeface="Calibri" panose="020F0502020204030204" pitchFamily="34" charset="0"/>
              </a:rPr>
            </a:br>
            <a:r>
              <a:rPr lang="en-US" sz="2400" b="1" dirty="0">
                <a:latin typeface="Calibri" panose="020F0502020204030204" pitchFamily="34" charset="0"/>
                <a:cs typeface="Calibri" panose="020F0502020204030204" pitchFamily="34" charset="0"/>
              </a:rPr>
              <a:t>Mary and Joseph were amazed at Simeon’s praises to God. He was thanking God for sending the </a:t>
            </a:r>
            <a:r>
              <a:rPr lang="en-US" sz="2400" b="1" dirty="0" err="1">
                <a:latin typeface="Calibri" panose="020F0502020204030204" pitchFamily="34" charset="0"/>
                <a:cs typeface="Calibri" panose="020F0502020204030204" pitchFamily="34" charset="0"/>
              </a:rPr>
              <a:t>Saviour</a:t>
            </a:r>
            <a:r>
              <a:rPr lang="en-US" sz="2400" b="1" dirty="0">
                <a:latin typeface="Calibri" panose="020F0502020204030204" pitchFamily="34" charset="0"/>
                <a:cs typeface="Calibri" panose="020F0502020204030204" pitchFamily="34" charset="0"/>
              </a:rPr>
              <a:t> and allowing him to see him before he died.</a:t>
            </a:r>
          </a:p>
        </p:txBody>
      </p:sp>
    </p:spTree>
    <p:extLst>
      <p:ext uri="{BB962C8B-B14F-4D97-AF65-F5344CB8AC3E}">
        <p14:creationId xmlns:p14="http://schemas.microsoft.com/office/powerpoint/2010/main" val="3692525751"/>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2663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8813" y="2090569"/>
            <a:ext cx="32232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DB79B0FA-3794-477D-B494-57018D74ED1E}"/>
              </a:ext>
            </a:extLst>
          </p:cNvPr>
          <p:cNvSpPr/>
          <p:nvPr/>
        </p:nvSpPr>
        <p:spPr>
          <a:xfrm>
            <a:off x="266396" y="2330505"/>
            <a:ext cx="3997959" cy="3979585"/>
          </a:xfrm>
          <a:prstGeom prst="rect">
            <a:avLst/>
          </a:prstGeom>
        </p:spPr>
        <p:txBody>
          <a:bodyPr vert="horz" lIns="91440" tIns="45720" rIns="91440" bIns="45720" rtlCol="0" anchor="ctr">
            <a:normAutofit fontScale="92500" lnSpcReduction="10000"/>
          </a:bodyPr>
          <a:lstStyle/>
          <a:p>
            <a:pPr>
              <a:lnSpc>
                <a:spcPct val="90000"/>
              </a:lnSpc>
              <a:spcAft>
                <a:spcPts val="600"/>
              </a:spcAft>
            </a:pPr>
            <a:r>
              <a:rPr lang="en-US" sz="2400" b="1" dirty="0">
                <a:latin typeface="Calibri" panose="020F0502020204030204" pitchFamily="34" charset="0"/>
                <a:cs typeface="Calibri" panose="020F0502020204030204" pitchFamily="34" charset="0"/>
              </a:rPr>
              <a:t>There was another person in the temple that day. Her name was Anna. As soon as she saw Jesus, she immediately thanked God for sending the </a:t>
            </a:r>
            <a:r>
              <a:rPr lang="en-US" sz="2400" b="1" dirty="0" err="1">
                <a:latin typeface="Calibri" panose="020F0502020204030204" pitchFamily="34" charset="0"/>
                <a:cs typeface="Calibri" panose="020F0502020204030204" pitchFamily="34" charset="0"/>
              </a:rPr>
              <a:t>Saviour</a:t>
            </a:r>
            <a:r>
              <a:rPr lang="en-US" sz="2400" b="1" dirty="0">
                <a:latin typeface="Calibri" panose="020F0502020204030204" pitchFamily="34" charset="0"/>
                <a:cs typeface="Calibri" panose="020F0502020204030204" pitchFamily="34" charset="0"/>
              </a:rPr>
              <a:t> who was going to take away the sins of the world.</a:t>
            </a:r>
            <a:br>
              <a:rPr lang="en-US" sz="2400" b="1" dirty="0">
                <a:latin typeface="Calibri" panose="020F0502020204030204" pitchFamily="34" charset="0"/>
                <a:cs typeface="Calibri" panose="020F0502020204030204" pitchFamily="34" charset="0"/>
              </a:rPr>
            </a:br>
            <a:r>
              <a:rPr lang="en-US" sz="2400" b="1" dirty="0">
                <a:latin typeface="Calibri" panose="020F0502020204030204" pitchFamily="34" charset="0"/>
                <a:cs typeface="Calibri" panose="020F0502020204030204" pitchFamily="34" charset="0"/>
              </a:rPr>
              <a:t>Simeon and Anna saw and believed that Jesus was God’s promised </a:t>
            </a:r>
            <a:r>
              <a:rPr lang="en-US" sz="2400" b="1" dirty="0" err="1">
                <a:latin typeface="Calibri" panose="020F0502020204030204" pitchFamily="34" charset="0"/>
                <a:cs typeface="Calibri" panose="020F0502020204030204" pitchFamily="34" charset="0"/>
              </a:rPr>
              <a:t>Saviour</a:t>
            </a:r>
            <a:r>
              <a:rPr lang="en-US" sz="2400" b="1" dirty="0">
                <a:latin typeface="Calibri" panose="020F0502020204030204" pitchFamily="34" charset="0"/>
                <a:cs typeface="Calibri" panose="020F0502020204030204" pitchFamily="34" charset="0"/>
              </a:rPr>
              <a:t>. They </a:t>
            </a:r>
            <a:r>
              <a:rPr lang="en-US" sz="2400" b="1" dirty="0" err="1">
                <a:latin typeface="Calibri" panose="020F0502020204030204" pitchFamily="34" charset="0"/>
                <a:cs typeface="Calibri" panose="020F0502020204030204" pitchFamily="34" charset="0"/>
              </a:rPr>
              <a:t>recognised</a:t>
            </a:r>
            <a:r>
              <a:rPr lang="en-US" sz="2400" b="1" dirty="0">
                <a:latin typeface="Calibri" panose="020F0502020204030204" pitchFamily="34" charset="0"/>
                <a:cs typeface="Calibri" panose="020F0502020204030204" pitchFamily="34" charset="0"/>
              </a:rPr>
              <a:t> Jesus because they had a close relationship with God.</a:t>
            </a:r>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4357" y="513853"/>
            <a:ext cx="4507025"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http://thumbs.imagekind.com/4006497_650/Anna-at-the-Temple-with-Jesus.jpg?v=1307258760"/>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r="-2" b="-2"/>
          <a:stretch/>
        </p:blipFill>
        <p:spPr bwMode="auto">
          <a:xfrm>
            <a:off x="4483341" y="799352"/>
            <a:ext cx="4069057"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2021338"/>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F0E358-1E49-4920-80D8-C3D1387088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E2D2362D-7010-4036-B9CA-03DFC8EB3B0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DC85BF5E-2BD6-4E5B-8EA3-420B45BB03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542359" y="0"/>
            <a:ext cx="3601641" cy="6858000"/>
          </a:xfrm>
          <a:custGeom>
            <a:avLst/>
            <a:gdLst>
              <a:gd name="connsiteX0" fmla="*/ 0 w 4802188"/>
              <a:gd name="connsiteY0" fmla="*/ 0 h 6858000"/>
              <a:gd name="connsiteX1" fmla="*/ 4802188 w 4802188"/>
              <a:gd name="connsiteY1" fmla="*/ 0 h 6858000"/>
              <a:gd name="connsiteX2" fmla="*/ 4802188 w 4802188"/>
              <a:gd name="connsiteY2" fmla="*/ 6858000 h 6858000"/>
              <a:gd name="connsiteX3" fmla="*/ 0 w 4802188"/>
              <a:gd name="connsiteY3" fmla="*/ 6858000 h 6858000"/>
              <a:gd name="connsiteX4" fmla="*/ 4763 w 4802188"/>
              <a:gd name="connsiteY4" fmla="*/ 6791325 h 6858000"/>
              <a:gd name="connsiteX5" fmla="*/ 12700 w 4802188"/>
              <a:gd name="connsiteY5" fmla="*/ 6735762 h 6858000"/>
              <a:gd name="connsiteX6" fmla="*/ 22225 w 4802188"/>
              <a:gd name="connsiteY6" fmla="*/ 6683375 h 6858000"/>
              <a:gd name="connsiteX7" fmla="*/ 38100 w 4802188"/>
              <a:gd name="connsiteY7" fmla="*/ 6640512 h 6858000"/>
              <a:gd name="connsiteX8" fmla="*/ 53975 w 4802188"/>
              <a:gd name="connsiteY8" fmla="*/ 6597650 h 6858000"/>
              <a:gd name="connsiteX9" fmla="*/ 73025 w 4802188"/>
              <a:gd name="connsiteY9" fmla="*/ 6561137 h 6858000"/>
              <a:gd name="connsiteX10" fmla="*/ 92075 w 4802188"/>
              <a:gd name="connsiteY10" fmla="*/ 6523037 h 6858000"/>
              <a:gd name="connsiteX11" fmla="*/ 109538 w 4802188"/>
              <a:gd name="connsiteY11" fmla="*/ 6488112 h 6858000"/>
              <a:gd name="connsiteX12" fmla="*/ 127000 w 4802188"/>
              <a:gd name="connsiteY12" fmla="*/ 6448425 h 6858000"/>
              <a:gd name="connsiteX13" fmla="*/ 142875 w 4802188"/>
              <a:gd name="connsiteY13" fmla="*/ 6407150 h 6858000"/>
              <a:gd name="connsiteX14" fmla="*/ 157163 w 4802188"/>
              <a:gd name="connsiteY14" fmla="*/ 6361112 h 6858000"/>
              <a:gd name="connsiteX15" fmla="*/ 168275 w 4802188"/>
              <a:gd name="connsiteY15" fmla="*/ 6311900 h 6858000"/>
              <a:gd name="connsiteX16" fmla="*/ 176213 w 4802188"/>
              <a:gd name="connsiteY16" fmla="*/ 6251575 h 6858000"/>
              <a:gd name="connsiteX17" fmla="*/ 179388 w 4802188"/>
              <a:gd name="connsiteY17" fmla="*/ 6183312 h 6858000"/>
              <a:gd name="connsiteX18" fmla="*/ 176213 w 4802188"/>
              <a:gd name="connsiteY18" fmla="*/ 6113462 h 6858000"/>
              <a:gd name="connsiteX19" fmla="*/ 168275 w 4802188"/>
              <a:gd name="connsiteY19" fmla="*/ 6056312 h 6858000"/>
              <a:gd name="connsiteX20" fmla="*/ 157163 w 4802188"/>
              <a:gd name="connsiteY20" fmla="*/ 6003925 h 6858000"/>
              <a:gd name="connsiteX21" fmla="*/ 142875 w 4802188"/>
              <a:gd name="connsiteY21" fmla="*/ 5956300 h 6858000"/>
              <a:gd name="connsiteX22" fmla="*/ 127000 w 4802188"/>
              <a:gd name="connsiteY22" fmla="*/ 5915025 h 6858000"/>
              <a:gd name="connsiteX23" fmla="*/ 107950 w 4802188"/>
              <a:gd name="connsiteY23" fmla="*/ 5876925 h 6858000"/>
              <a:gd name="connsiteX24" fmla="*/ 88900 w 4802188"/>
              <a:gd name="connsiteY24" fmla="*/ 5840412 h 6858000"/>
              <a:gd name="connsiteX25" fmla="*/ 69850 w 4802188"/>
              <a:gd name="connsiteY25" fmla="*/ 5802312 h 6858000"/>
              <a:gd name="connsiteX26" fmla="*/ 52388 w 4802188"/>
              <a:gd name="connsiteY26" fmla="*/ 5762625 h 6858000"/>
              <a:gd name="connsiteX27" fmla="*/ 34925 w 4802188"/>
              <a:gd name="connsiteY27" fmla="*/ 5721350 h 6858000"/>
              <a:gd name="connsiteX28" fmla="*/ 20638 w 4802188"/>
              <a:gd name="connsiteY28" fmla="*/ 5675312 h 6858000"/>
              <a:gd name="connsiteX29" fmla="*/ 11113 w 4802188"/>
              <a:gd name="connsiteY29" fmla="*/ 5622925 h 6858000"/>
              <a:gd name="connsiteX30" fmla="*/ 1588 w 4802188"/>
              <a:gd name="connsiteY30" fmla="*/ 5562600 h 6858000"/>
              <a:gd name="connsiteX31" fmla="*/ 0 w 4802188"/>
              <a:gd name="connsiteY31" fmla="*/ 5494337 h 6858000"/>
              <a:gd name="connsiteX32" fmla="*/ 1588 w 4802188"/>
              <a:gd name="connsiteY32" fmla="*/ 5426075 h 6858000"/>
              <a:gd name="connsiteX33" fmla="*/ 11113 w 4802188"/>
              <a:gd name="connsiteY33" fmla="*/ 5365750 h 6858000"/>
              <a:gd name="connsiteX34" fmla="*/ 20638 w 4802188"/>
              <a:gd name="connsiteY34" fmla="*/ 5313362 h 6858000"/>
              <a:gd name="connsiteX35" fmla="*/ 34925 w 4802188"/>
              <a:gd name="connsiteY35" fmla="*/ 5268912 h 6858000"/>
              <a:gd name="connsiteX36" fmla="*/ 52388 w 4802188"/>
              <a:gd name="connsiteY36" fmla="*/ 5226050 h 6858000"/>
              <a:gd name="connsiteX37" fmla="*/ 69850 w 4802188"/>
              <a:gd name="connsiteY37" fmla="*/ 5186362 h 6858000"/>
              <a:gd name="connsiteX38" fmla="*/ 88900 w 4802188"/>
              <a:gd name="connsiteY38" fmla="*/ 5149850 h 6858000"/>
              <a:gd name="connsiteX39" fmla="*/ 107950 w 4802188"/>
              <a:gd name="connsiteY39" fmla="*/ 5114925 h 6858000"/>
              <a:gd name="connsiteX40" fmla="*/ 127000 w 4802188"/>
              <a:gd name="connsiteY40" fmla="*/ 5075237 h 6858000"/>
              <a:gd name="connsiteX41" fmla="*/ 142875 w 4802188"/>
              <a:gd name="connsiteY41" fmla="*/ 5033962 h 6858000"/>
              <a:gd name="connsiteX42" fmla="*/ 157163 w 4802188"/>
              <a:gd name="connsiteY42" fmla="*/ 4987925 h 6858000"/>
              <a:gd name="connsiteX43" fmla="*/ 168275 w 4802188"/>
              <a:gd name="connsiteY43" fmla="*/ 4935537 h 6858000"/>
              <a:gd name="connsiteX44" fmla="*/ 176213 w 4802188"/>
              <a:gd name="connsiteY44" fmla="*/ 4875212 h 6858000"/>
              <a:gd name="connsiteX45" fmla="*/ 179388 w 4802188"/>
              <a:gd name="connsiteY45" fmla="*/ 4806950 h 6858000"/>
              <a:gd name="connsiteX46" fmla="*/ 176213 w 4802188"/>
              <a:gd name="connsiteY46" fmla="*/ 4738687 h 6858000"/>
              <a:gd name="connsiteX47" fmla="*/ 168275 w 4802188"/>
              <a:gd name="connsiteY47" fmla="*/ 4678362 h 6858000"/>
              <a:gd name="connsiteX48" fmla="*/ 157163 w 4802188"/>
              <a:gd name="connsiteY48" fmla="*/ 4625975 h 6858000"/>
              <a:gd name="connsiteX49" fmla="*/ 142875 w 4802188"/>
              <a:gd name="connsiteY49" fmla="*/ 4579937 h 6858000"/>
              <a:gd name="connsiteX50" fmla="*/ 127000 w 4802188"/>
              <a:gd name="connsiteY50" fmla="*/ 4537075 h 6858000"/>
              <a:gd name="connsiteX51" fmla="*/ 107950 w 4802188"/>
              <a:gd name="connsiteY51" fmla="*/ 4498975 h 6858000"/>
              <a:gd name="connsiteX52" fmla="*/ 69850 w 4802188"/>
              <a:gd name="connsiteY52" fmla="*/ 4424362 h 6858000"/>
              <a:gd name="connsiteX53" fmla="*/ 52388 w 4802188"/>
              <a:gd name="connsiteY53" fmla="*/ 4386262 h 6858000"/>
              <a:gd name="connsiteX54" fmla="*/ 34925 w 4802188"/>
              <a:gd name="connsiteY54" fmla="*/ 4343400 h 6858000"/>
              <a:gd name="connsiteX55" fmla="*/ 20638 w 4802188"/>
              <a:gd name="connsiteY55" fmla="*/ 4297362 h 6858000"/>
              <a:gd name="connsiteX56" fmla="*/ 11113 w 4802188"/>
              <a:gd name="connsiteY56" fmla="*/ 4244975 h 6858000"/>
              <a:gd name="connsiteX57" fmla="*/ 1588 w 4802188"/>
              <a:gd name="connsiteY57" fmla="*/ 4186237 h 6858000"/>
              <a:gd name="connsiteX58" fmla="*/ 0 w 4802188"/>
              <a:gd name="connsiteY58" fmla="*/ 4116387 h 6858000"/>
              <a:gd name="connsiteX59" fmla="*/ 1588 w 4802188"/>
              <a:gd name="connsiteY59" fmla="*/ 4048125 h 6858000"/>
              <a:gd name="connsiteX60" fmla="*/ 11113 w 4802188"/>
              <a:gd name="connsiteY60" fmla="*/ 3987800 h 6858000"/>
              <a:gd name="connsiteX61" fmla="*/ 20638 w 4802188"/>
              <a:gd name="connsiteY61" fmla="*/ 3935412 h 6858000"/>
              <a:gd name="connsiteX62" fmla="*/ 34925 w 4802188"/>
              <a:gd name="connsiteY62" fmla="*/ 3890962 h 6858000"/>
              <a:gd name="connsiteX63" fmla="*/ 52388 w 4802188"/>
              <a:gd name="connsiteY63" fmla="*/ 3848100 h 6858000"/>
              <a:gd name="connsiteX64" fmla="*/ 69850 w 4802188"/>
              <a:gd name="connsiteY64" fmla="*/ 3811587 h 6858000"/>
              <a:gd name="connsiteX65" fmla="*/ 107950 w 4802188"/>
              <a:gd name="connsiteY65" fmla="*/ 3736975 h 6858000"/>
              <a:gd name="connsiteX66" fmla="*/ 127000 w 4802188"/>
              <a:gd name="connsiteY66" fmla="*/ 3697287 h 6858000"/>
              <a:gd name="connsiteX67" fmla="*/ 142875 w 4802188"/>
              <a:gd name="connsiteY67" fmla="*/ 3656012 h 6858000"/>
              <a:gd name="connsiteX68" fmla="*/ 157163 w 4802188"/>
              <a:gd name="connsiteY68" fmla="*/ 3609975 h 6858000"/>
              <a:gd name="connsiteX69" fmla="*/ 168275 w 4802188"/>
              <a:gd name="connsiteY69" fmla="*/ 3557587 h 6858000"/>
              <a:gd name="connsiteX70" fmla="*/ 176213 w 4802188"/>
              <a:gd name="connsiteY70" fmla="*/ 3497262 h 6858000"/>
              <a:gd name="connsiteX71" fmla="*/ 179388 w 4802188"/>
              <a:gd name="connsiteY71" fmla="*/ 3427412 h 6858000"/>
              <a:gd name="connsiteX72" fmla="*/ 176213 w 4802188"/>
              <a:gd name="connsiteY72" fmla="*/ 3360737 h 6858000"/>
              <a:gd name="connsiteX73" fmla="*/ 168275 w 4802188"/>
              <a:gd name="connsiteY73" fmla="*/ 3300412 h 6858000"/>
              <a:gd name="connsiteX74" fmla="*/ 157163 w 4802188"/>
              <a:gd name="connsiteY74" fmla="*/ 3248025 h 6858000"/>
              <a:gd name="connsiteX75" fmla="*/ 142875 w 4802188"/>
              <a:gd name="connsiteY75" fmla="*/ 3201987 h 6858000"/>
              <a:gd name="connsiteX76" fmla="*/ 127000 w 4802188"/>
              <a:gd name="connsiteY76" fmla="*/ 3160712 h 6858000"/>
              <a:gd name="connsiteX77" fmla="*/ 107950 w 4802188"/>
              <a:gd name="connsiteY77" fmla="*/ 3121025 h 6858000"/>
              <a:gd name="connsiteX78" fmla="*/ 88900 w 4802188"/>
              <a:gd name="connsiteY78" fmla="*/ 3084512 h 6858000"/>
              <a:gd name="connsiteX79" fmla="*/ 69850 w 4802188"/>
              <a:gd name="connsiteY79" fmla="*/ 3046412 h 6858000"/>
              <a:gd name="connsiteX80" fmla="*/ 52388 w 4802188"/>
              <a:gd name="connsiteY80" fmla="*/ 3009900 h 6858000"/>
              <a:gd name="connsiteX81" fmla="*/ 34925 w 4802188"/>
              <a:gd name="connsiteY81" fmla="*/ 2967037 h 6858000"/>
              <a:gd name="connsiteX82" fmla="*/ 20638 w 4802188"/>
              <a:gd name="connsiteY82" fmla="*/ 2922587 h 6858000"/>
              <a:gd name="connsiteX83" fmla="*/ 11113 w 4802188"/>
              <a:gd name="connsiteY83" fmla="*/ 2868612 h 6858000"/>
              <a:gd name="connsiteX84" fmla="*/ 1588 w 4802188"/>
              <a:gd name="connsiteY84" fmla="*/ 2809875 h 6858000"/>
              <a:gd name="connsiteX85" fmla="*/ 0 w 4802188"/>
              <a:gd name="connsiteY85" fmla="*/ 2741612 h 6858000"/>
              <a:gd name="connsiteX86" fmla="*/ 1588 w 4802188"/>
              <a:gd name="connsiteY86" fmla="*/ 2671762 h 6858000"/>
              <a:gd name="connsiteX87" fmla="*/ 11113 w 4802188"/>
              <a:gd name="connsiteY87" fmla="*/ 2613025 h 6858000"/>
              <a:gd name="connsiteX88" fmla="*/ 20638 w 4802188"/>
              <a:gd name="connsiteY88" fmla="*/ 2560637 h 6858000"/>
              <a:gd name="connsiteX89" fmla="*/ 34925 w 4802188"/>
              <a:gd name="connsiteY89" fmla="*/ 2513012 h 6858000"/>
              <a:gd name="connsiteX90" fmla="*/ 52388 w 4802188"/>
              <a:gd name="connsiteY90" fmla="*/ 2471737 h 6858000"/>
              <a:gd name="connsiteX91" fmla="*/ 69850 w 4802188"/>
              <a:gd name="connsiteY91" fmla="*/ 2433637 h 6858000"/>
              <a:gd name="connsiteX92" fmla="*/ 88900 w 4802188"/>
              <a:gd name="connsiteY92" fmla="*/ 2395537 h 6858000"/>
              <a:gd name="connsiteX93" fmla="*/ 107950 w 4802188"/>
              <a:gd name="connsiteY93" fmla="*/ 2359025 h 6858000"/>
              <a:gd name="connsiteX94" fmla="*/ 127000 w 4802188"/>
              <a:gd name="connsiteY94" fmla="*/ 2319337 h 6858000"/>
              <a:gd name="connsiteX95" fmla="*/ 142875 w 4802188"/>
              <a:gd name="connsiteY95" fmla="*/ 2278062 h 6858000"/>
              <a:gd name="connsiteX96" fmla="*/ 157163 w 4802188"/>
              <a:gd name="connsiteY96" fmla="*/ 2232025 h 6858000"/>
              <a:gd name="connsiteX97" fmla="*/ 168275 w 4802188"/>
              <a:gd name="connsiteY97" fmla="*/ 2179637 h 6858000"/>
              <a:gd name="connsiteX98" fmla="*/ 176213 w 4802188"/>
              <a:gd name="connsiteY98" fmla="*/ 2119312 h 6858000"/>
              <a:gd name="connsiteX99" fmla="*/ 179388 w 4802188"/>
              <a:gd name="connsiteY99" fmla="*/ 2051050 h 6858000"/>
              <a:gd name="connsiteX100" fmla="*/ 176213 w 4802188"/>
              <a:gd name="connsiteY100" fmla="*/ 1982787 h 6858000"/>
              <a:gd name="connsiteX101" fmla="*/ 168275 w 4802188"/>
              <a:gd name="connsiteY101" fmla="*/ 1922462 h 6858000"/>
              <a:gd name="connsiteX102" fmla="*/ 157163 w 4802188"/>
              <a:gd name="connsiteY102" fmla="*/ 1870075 h 6858000"/>
              <a:gd name="connsiteX103" fmla="*/ 142875 w 4802188"/>
              <a:gd name="connsiteY103" fmla="*/ 1824037 h 6858000"/>
              <a:gd name="connsiteX104" fmla="*/ 127000 w 4802188"/>
              <a:gd name="connsiteY104" fmla="*/ 1782762 h 6858000"/>
              <a:gd name="connsiteX105" fmla="*/ 107950 w 4802188"/>
              <a:gd name="connsiteY105" fmla="*/ 1743075 h 6858000"/>
              <a:gd name="connsiteX106" fmla="*/ 88900 w 4802188"/>
              <a:gd name="connsiteY106" fmla="*/ 1708150 h 6858000"/>
              <a:gd name="connsiteX107" fmla="*/ 69850 w 4802188"/>
              <a:gd name="connsiteY107" fmla="*/ 1671637 h 6858000"/>
              <a:gd name="connsiteX108" fmla="*/ 52388 w 4802188"/>
              <a:gd name="connsiteY108" fmla="*/ 1631950 h 6858000"/>
              <a:gd name="connsiteX109" fmla="*/ 34925 w 4802188"/>
              <a:gd name="connsiteY109" fmla="*/ 1589087 h 6858000"/>
              <a:gd name="connsiteX110" fmla="*/ 20638 w 4802188"/>
              <a:gd name="connsiteY110" fmla="*/ 1544637 h 6858000"/>
              <a:gd name="connsiteX111" fmla="*/ 11113 w 4802188"/>
              <a:gd name="connsiteY111" fmla="*/ 1492250 h 6858000"/>
              <a:gd name="connsiteX112" fmla="*/ 1588 w 4802188"/>
              <a:gd name="connsiteY112" fmla="*/ 1431925 h 6858000"/>
              <a:gd name="connsiteX113" fmla="*/ 0 w 4802188"/>
              <a:gd name="connsiteY113" fmla="*/ 1363662 h 6858000"/>
              <a:gd name="connsiteX114" fmla="*/ 1588 w 4802188"/>
              <a:gd name="connsiteY114" fmla="*/ 1295400 h 6858000"/>
              <a:gd name="connsiteX115" fmla="*/ 11113 w 4802188"/>
              <a:gd name="connsiteY115" fmla="*/ 1235075 h 6858000"/>
              <a:gd name="connsiteX116" fmla="*/ 20638 w 4802188"/>
              <a:gd name="connsiteY116" fmla="*/ 1182687 h 6858000"/>
              <a:gd name="connsiteX117" fmla="*/ 34925 w 4802188"/>
              <a:gd name="connsiteY117" fmla="*/ 1136650 h 6858000"/>
              <a:gd name="connsiteX118" fmla="*/ 52388 w 4802188"/>
              <a:gd name="connsiteY118" fmla="*/ 1095375 h 6858000"/>
              <a:gd name="connsiteX119" fmla="*/ 69850 w 4802188"/>
              <a:gd name="connsiteY119" fmla="*/ 1055687 h 6858000"/>
              <a:gd name="connsiteX120" fmla="*/ 88900 w 4802188"/>
              <a:gd name="connsiteY120" fmla="*/ 1017587 h 6858000"/>
              <a:gd name="connsiteX121" fmla="*/ 107950 w 4802188"/>
              <a:gd name="connsiteY121" fmla="*/ 981075 h 6858000"/>
              <a:gd name="connsiteX122" fmla="*/ 127000 w 4802188"/>
              <a:gd name="connsiteY122" fmla="*/ 942975 h 6858000"/>
              <a:gd name="connsiteX123" fmla="*/ 142875 w 4802188"/>
              <a:gd name="connsiteY123" fmla="*/ 901700 h 6858000"/>
              <a:gd name="connsiteX124" fmla="*/ 157163 w 4802188"/>
              <a:gd name="connsiteY124" fmla="*/ 854075 h 6858000"/>
              <a:gd name="connsiteX125" fmla="*/ 168275 w 4802188"/>
              <a:gd name="connsiteY125" fmla="*/ 801687 h 6858000"/>
              <a:gd name="connsiteX126" fmla="*/ 176213 w 4802188"/>
              <a:gd name="connsiteY126" fmla="*/ 744537 h 6858000"/>
              <a:gd name="connsiteX127" fmla="*/ 179388 w 4802188"/>
              <a:gd name="connsiteY127" fmla="*/ 673100 h 6858000"/>
              <a:gd name="connsiteX128" fmla="*/ 176213 w 4802188"/>
              <a:gd name="connsiteY128" fmla="*/ 606425 h 6858000"/>
              <a:gd name="connsiteX129" fmla="*/ 168275 w 4802188"/>
              <a:gd name="connsiteY129" fmla="*/ 546100 h 6858000"/>
              <a:gd name="connsiteX130" fmla="*/ 157163 w 4802188"/>
              <a:gd name="connsiteY130" fmla="*/ 496887 h 6858000"/>
              <a:gd name="connsiteX131" fmla="*/ 142875 w 4802188"/>
              <a:gd name="connsiteY131" fmla="*/ 450850 h 6858000"/>
              <a:gd name="connsiteX132" fmla="*/ 127000 w 4802188"/>
              <a:gd name="connsiteY132" fmla="*/ 409575 h 6858000"/>
              <a:gd name="connsiteX133" fmla="*/ 109538 w 4802188"/>
              <a:gd name="connsiteY133" fmla="*/ 369887 h 6858000"/>
              <a:gd name="connsiteX134" fmla="*/ 92075 w 4802188"/>
              <a:gd name="connsiteY134" fmla="*/ 334962 h 6858000"/>
              <a:gd name="connsiteX135" fmla="*/ 73025 w 4802188"/>
              <a:gd name="connsiteY135" fmla="*/ 296862 h 6858000"/>
              <a:gd name="connsiteX136" fmla="*/ 53975 w 4802188"/>
              <a:gd name="connsiteY136" fmla="*/ 260350 h 6858000"/>
              <a:gd name="connsiteX137" fmla="*/ 38100 w 4802188"/>
              <a:gd name="connsiteY137" fmla="*/ 217487 h 6858000"/>
              <a:gd name="connsiteX138" fmla="*/ 22225 w 4802188"/>
              <a:gd name="connsiteY138" fmla="*/ 174625 h 6858000"/>
              <a:gd name="connsiteX139" fmla="*/ 12700 w 4802188"/>
              <a:gd name="connsiteY139" fmla="*/ 122237 h 6858000"/>
              <a:gd name="connsiteX140" fmla="*/ 4763 w 4802188"/>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solidFill>
            <a:schemeClr val="accent1">
              <a:lumMod val="50000"/>
              <a:alpha val="25000"/>
            </a:schemeClr>
          </a:solidFill>
          <a:ln w="0">
            <a:noFill/>
            <a:prstDash val="solid"/>
            <a:round/>
            <a:headEnd/>
            <a:tailEnd/>
          </a:ln>
        </p:spPr>
        <p:txBody>
          <a:bodyPr wrap="square" rtlCol="0" anchor="ctr">
            <a:noAutofit/>
          </a:bodyPr>
          <a:lstStyle/>
          <a:p>
            <a:pPr algn="ctr" defTabSz="457200"/>
            <a:endParaRPr lang="en-US" dirty="0">
              <a:solidFill>
                <a:schemeClr val="tx1"/>
              </a:solidFill>
            </a:endParaRPr>
          </a:p>
        </p:txBody>
      </p:sp>
      <p:sp>
        <p:nvSpPr>
          <p:cNvPr id="14" name="Freeform: Shape 13">
            <a:extLst>
              <a:ext uri="{FF2B5EF4-FFF2-40B4-BE49-F238E27FC236}">
                <a16:creationId xmlns:a16="http://schemas.microsoft.com/office/drawing/2014/main" id="{740D8E28-91B5-42B0-9D6C-B777D8AD90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85184" cy="6858000"/>
          </a:xfrm>
          <a:custGeom>
            <a:avLst/>
            <a:gdLst>
              <a:gd name="connsiteX0" fmla="*/ 0 w 7713579"/>
              <a:gd name="connsiteY0" fmla="*/ 0 h 6858000"/>
              <a:gd name="connsiteX1" fmla="*/ 7534191 w 7713579"/>
              <a:gd name="connsiteY1" fmla="*/ 0 h 6858000"/>
              <a:gd name="connsiteX2" fmla="*/ 7538954 w 7713579"/>
              <a:gd name="connsiteY2" fmla="*/ 66675 h 6858000"/>
              <a:gd name="connsiteX3" fmla="*/ 7546891 w 7713579"/>
              <a:gd name="connsiteY3" fmla="*/ 122237 h 6858000"/>
              <a:gd name="connsiteX4" fmla="*/ 7556416 w 7713579"/>
              <a:gd name="connsiteY4" fmla="*/ 174625 h 6858000"/>
              <a:gd name="connsiteX5" fmla="*/ 7572291 w 7713579"/>
              <a:gd name="connsiteY5" fmla="*/ 217487 h 6858000"/>
              <a:gd name="connsiteX6" fmla="*/ 7588166 w 7713579"/>
              <a:gd name="connsiteY6" fmla="*/ 260350 h 6858000"/>
              <a:gd name="connsiteX7" fmla="*/ 7607216 w 7713579"/>
              <a:gd name="connsiteY7" fmla="*/ 296862 h 6858000"/>
              <a:gd name="connsiteX8" fmla="*/ 7626266 w 7713579"/>
              <a:gd name="connsiteY8" fmla="*/ 334962 h 6858000"/>
              <a:gd name="connsiteX9" fmla="*/ 7643729 w 7713579"/>
              <a:gd name="connsiteY9" fmla="*/ 369887 h 6858000"/>
              <a:gd name="connsiteX10" fmla="*/ 7661191 w 7713579"/>
              <a:gd name="connsiteY10" fmla="*/ 409575 h 6858000"/>
              <a:gd name="connsiteX11" fmla="*/ 7677066 w 7713579"/>
              <a:gd name="connsiteY11" fmla="*/ 450850 h 6858000"/>
              <a:gd name="connsiteX12" fmla="*/ 7691354 w 7713579"/>
              <a:gd name="connsiteY12" fmla="*/ 496887 h 6858000"/>
              <a:gd name="connsiteX13" fmla="*/ 7702466 w 7713579"/>
              <a:gd name="connsiteY13" fmla="*/ 546100 h 6858000"/>
              <a:gd name="connsiteX14" fmla="*/ 7710404 w 7713579"/>
              <a:gd name="connsiteY14" fmla="*/ 606425 h 6858000"/>
              <a:gd name="connsiteX15" fmla="*/ 7713579 w 7713579"/>
              <a:gd name="connsiteY15" fmla="*/ 673100 h 6858000"/>
              <a:gd name="connsiteX16" fmla="*/ 7710404 w 7713579"/>
              <a:gd name="connsiteY16" fmla="*/ 744537 h 6858000"/>
              <a:gd name="connsiteX17" fmla="*/ 7702466 w 7713579"/>
              <a:gd name="connsiteY17" fmla="*/ 801687 h 6858000"/>
              <a:gd name="connsiteX18" fmla="*/ 7691354 w 7713579"/>
              <a:gd name="connsiteY18" fmla="*/ 854075 h 6858000"/>
              <a:gd name="connsiteX19" fmla="*/ 7677066 w 7713579"/>
              <a:gd name="connsiteY19" fmla="*/ 901700 h 6858000"/>
              <a:gd name="connsiteX20" fmla="*/ 7661191 w 7713579"/>
              <a:gd name="connsiteY20" fmla="*/ 942975 h 6858000"/>
              <a:gd name="connsiteX21" fmla="*/ 7642141 w 7713579"/>
              <a:gd name="connsiteY21" fmla="*/ 981075 h 6858000"/>
              <a:gd name="connsiteX22" fmla="*/ 7623091 w 7713579"/>
              <a:gd name="connsiteY22" fmla="*/ 1017587 h 6858000"/>
              <a:gd name="connsiteX23" fmla="*/ 7604041 w 7713579"/>
              <a:gd name="connsiteY23" fmla="*/ 1055687 h 6858000"/>
              <a:gd name="connsiteX24" fmla="*/ 7586579 w 7713579"/>
              <a:gd name="connsiteY24" fmla="*/ 1095375 h 6858000"/>
              <a:gd name="connsiteX25" fmla="*/ 7569116 w 7713579"/>
              <a:gd name="connsiteY25" fmla="*/ 1136650 h 6858000"/>
              <a:gd name="connsiteX26" fmla="*/ 7554829 w 7713579"/>
              <a:gd name="connsiteY26" fmla="*/ 1182687 h 6858000"/>
              <a:gd name="connsiteX27" fmla="*/ 7545304 w 7713579"/>
              <a:gd name="connsiteY27" fmla="*/ 1235075 h 6858000"/>
              <a:gd name="connsiteX28" fmla="*/ 7535779 w 7713579"/>
              <a:gd name="connsiteY28" fmla="*/ 1295400 h 6858000"/>
              <a:gd name="connsiteX29" fmla="*/ 7534191 w 7713579"/>
              <a:gd name="connsiteY29" fmla="*/ 1363662 h 6858000"/>
              <a:gd name="connsiteX30" fmla="*/ 7535779 w 7713579"/>
              <a:gd name="connsiteY30" fmla="*/ 1431925 h 6858000"/>
              <a:gd name="connsiteX31" fmla="*/ 7545304 w 7713579"/>
              <a:gd name="connsiteY31" fmla="*/ 1492250 h 6858000"/>
              <a:gd name="connsiteX32" fmla="*/ 7554829 w 7713579"/>
              <a:gd name="connsiteY32" fmla="*/ 1544637 h 6858000"/>
              <a:gd name="connsiteX33" fmla="*/ 7569116 w 7713579"/>
              <a:gd name="connsiteY33" fmla="*/ 1589087 h 6858000"/>
              <a:gd name="connsiteX34" fmla="*/ 7586579 w 7713579"/>
              <a:gd name="connsiteY34" fmla="*/ 1631950 h 6858000"/>
              <a:gd name="connsiteX35" fmla="*/ 7604041 w 7713579"/>
              <a:gd name="connsiteY35" fmla="*/ 1671637 h 6858000"/>
              <a:gd name="connsiteX36" fmla="*/ 7623091 w 7713579"/>
              <a:gd name="connsiteY36" fmla="*/ 1708150 h 6858000"/>
              <a:gd name="connsiteX37" fmla="*/ 7642141 w 7713579"/>
              <a:gd name="connsiteY37" fmla="*/ 1743075 h 6858000"/>
              <a:gd name="connsiteX38" fmla="*/ 7661191 w 7713579"/>
              <a:gd name="connsiteY38" fmla="*/ 1782762 h 6858000"/>
              <a:gd name="connsiteX39" fmla="*/ 7677066 w 7713579"/>
              <a:gd name="connsiteY39" fmla="*/ 1824037 h 6858000"/>
              <a:gd name="connsiteX40" fmla="*/ 7691354 w 7713579"/>
              <a:gd name="connsiteY40" fmla="*/ 1870075 h 6858000"/>
              <a:gd name="connsiteX41" fmla="*/ 7702466 w 7713579"/>
              <a:gd name="connsiteY41" fmla="*/ 1922462 h 6858000"/>
              <a:gd name="connsiteX42" fmla="*/ 7710404 w 7713579"/>
              <a:gd name="connsiteY42" fmla="*/ 1982787 h 6858000"/>
              <a:gd name="connsiteX43" fmla="*/ 7713579 w 7713579"/>
              <a:gd name="connsiteY43" fmla="*/ 2051050 h 6858000"/>
              <a:gd name="connsiteX44" fmla="*/ 7710404 w 7713579"/>
              <a:gd name="connsiteY44" fmla="*/ 2119312 h 6858000"/>
              <a:gd name="connsiteX45" fmla="*/ 7702466 w 7713579"/>
              <a:gd name="connsiteY45" fmla="*/ 2179637 h 6858000"/>
              <a:gd name="connsiteX46" fmla="*/ 7691354 w 7713579"/>
              <a:gd name="connsiteY46" fmla="*/ 2232025 h 6858000"/>
              <a:gd name="connsiteX47" fmla="*/ 7677066 w 7713579"/>
              <a:gd name="connsiteY47" fmla="*/ 2278062 h 6858000"/>
              <a:gd name="connsiteX48" fmla="*/ 7661191 w 7713579"/>
              <a:gd name="connsiteY48" fmla="*/ 2319337 h 6858000"/>
              <a:gd name="connsiteX49" fmla="*/ 7642141 w 7713579"/>
              <a:gd name="connsiteY49" fmla="*/ 2359025 h 6858000"/>
              <a:gd name="connsiteX50" fmla="*/ 7623091 w 7713579"/>
              <a:gd name="connsiteY50" fmla="*/ 2395537 h 6858000"/>
              <a:gd name="connsiteX51" fmla="*/ 7604041 w 7713579"/>
              <a:gd name="connsiteY51" fmla="*/ 2433637 h 6858000"/>
              <a:gd name="connsiteX52" fmla="*/ 7586579 w 7713579"/>
              <a:gd name="connsiteY52" fmla="*/ 2471737 h 6858000"/>
              <a:gd name="connsiteX53" fmla="*/ 7569116 w 7713579"/>
              <a:gd name="connsiteY53" fmla="*/ 2513012 h 6858000"/>
              <a:gd name="connsiteX54" fmla="*/ 7554829 w 7713579"/>
              <a:gd name="connsiteY54" fmla="*/ 2560637 h 6858000"/>
              <a:gd name="connsiteX55" fmla="*/ 7545304 w 7713579"/>
              <a:gd name="connsiteY55" fmla="*/ 2613025 h 6858000"/>
              <a:gd name="connsiteX56" fmla="*/ 7535779 w 7713579"/>
              <a:gd name="connsiteY56" fmla="*/ 2671762 h 6858000"/>
              <a:gd name="connsiteX57" fmla="*/ 7534191 w 7713579"/>
              <a:gd name="connsiteY57" fmla="*/ 2741612 h 6858000"/>
              <a:gd name="connsiteX58" fmla="*/ 7535779 w 7713579"/>
              <a:gd name="connsiteY58" fmla="*/ 2809875 h 6858000"/>
              <a:gd name="connsiteX59" fmla="*/ 7545304 w 7713579"/>
              <a:gd name="connsiteY59" fmla="*/ 2868612 h 6858000"/>
              <a:gd name="connsiteX60" fmla="*/ 7554829 w 7713579"/>
              <a:gd name="connsiteY60" fmla="*/ 2922587 h 6858000"/>
              <a:gd name="connsiteX61" fmla="*/ 7569116 w 7713579"/>
              <a:gd name="connsiteY61" fmla="*/ 2967037 h 6858000"/>
              <a:gd name="connsiteX62" fmla="*/ 7586579 w 7713579"/>
              <a:gd name="connsiteY62" fmla="*/ 3009900 h 6858000"/>
              <a:gd name="connsiteX63" fmla="*/ 7604041 w 7713579"/>
              <a:gd name="connsiteY63" fmla="*/ 3046412 h 6858000"/>
              <a:gd name="connsiteX64" fmla="*/ 7623091 w 7713579"/>
              <a:gd name="connsiteY64" fmla="*/ 3084512 h 6858000"/>
              <a:gd name="connsiteX65" fmla="*/ 7642141 w 7713579"/>
              <a:gd name="connsiteY65" fmla="*/ 3121025 h 6858000"/>
              <a:gd name="connsiteX66" fmla="*/ 7661191 w 7713579"/>
              <a:gd name="connsiteY66" fmla="*/ 3160712 h 6858000"/>
              <a:gd name="connsiteX67" fmla="*/ 7677066 w 7713579"/>
              <a:gd name="connsiteY67" fmla="*/ 3201987 h 6858000"/>
              <a:gd name="connsiteX68" fmla="*/ 7691354 w 7713579"/>
              <a:gd name="connsiteY68" fmla="*/ 3248025 h 6858000"/>
              <a:gd name="connsiteX69" fmla="*/ 7702466 w 7713579"/>
              <a:gd name="connsiteY69" fmla="*/ 3300412 h 6858000"/>
              <a:gd name="connsiteX70" fmla="*/ 7710404 w 7713579"/>
              <a:gd name="connsiteY70" fmla="*/ 3360737 h 6858000"/>
              <a:gd name="connsiteX71" fmla="*/ 7713579 w 7713579"/>
              <a:gd name="connsiteY71" fmla="*/ 3427412 h 6858000"/>
              <a:gd name="connsiteX72" fmla="*/ 7710404 w 7713579"/>
              <a:gd name="connsiteY72" fmla="*/ 3497262 h 6858000"/>
              <a:gd name="connsiteX73" fmla="*/ 7702466 w 7713579"/>
              <a:gd name="connsiteY73" fmla="*/ 3557587 h 6858000"/>
              <a:gd name="connsiteX74" fmla="*/ 7691354 w 7713579"/>
              <a:gd name="connsiteY74" fmla="*/ 3609975 h 6858000"/>
              <a:gd name="connsiteX75" fmla="*/ 7677066 w 7713579"/>
              <a:gd name="connsiteY75" fmla="*/ 3656012 h 6858000"/>
              <a:gd name="connsiteX76" fmla="*/ 7661191 w 7713579"/>
              <a:gd name="connsiteY76" fmla="*/ 3697287 h 6858000"/>
              <a:gd name="connsiteX77" fmla="*/ 7642141 w 7713579"/>
              <a:gd name="connsiteY77" fmla="*/ 3736975 h 6858000"/>
              <a:gd name="connsiteX78" fmla="*/ 7604041 w 7713579"/>
              <a:gd name="connsiteY78" fmla="*/ 3811587 h 6858000"/>
              <a:gd name="connsiteX79" fmla="*/ 7586579 w 7713579"/>
              <a:gd name="connsiteY79" fmla="*/ 3848100 h 6858000"/>
              <a:gd name="connsiteX80" fmla="*/ 7569116 w 7713579"/>
              <a:gd name="connsiteY80" fmla="*/ 3890962 h 6858000"/>
              <a:gd name="connsiteX81" fmla="*/ 7554829 w 7713579"/>
              <a:gd name="connsiteY81" fmla="*/ 3935412 h 6858000"/>
              <a:gd name="connsiteX82" fmla="*/ 7545304 w 7713579"/>
              <a:gd name="connsiteY82" fmla="*/ 3987800 h 6858000"/>
              <a:gd name="connsiteX83" fmla="*/ 7535779 w 7713579"/>
              <a:gd name="connsiteY83" fmla="*/ 4048125 h 6858000"/>
              <a:gd name="connsiteX84" fmla="*/ 7534191 w 7713579"/>
              <a:gd name="connsiteY84" fmla="*/ 4116387 h 6858000"/>
              <a:gd name="connsiteX85" fmla="*/ 7535779 w 7713579"/>
              <a:gd name="connsiteY85" fmla="*/ 4186237 h 6858000"/>
              <a:gd name="connsiteX86" fmla="*/ 7545304 w 7713579"/>
              <a:gd name="connsiteY86" fmla="*/ 4244975 h 6858000"/>
              <a:gd name="connsiteX87" fmla="*/ 7554829 w 7713579"/>
              <a:gd name="connsiteY87" fmla="*/ 4297362 h 6858000"/>
              <a:gd name="connsiteX88" fmla="*/ 7569116 w 7713579"/>
              <a:gd name="connsiteY88" fmla="*/ 4343400 h 6858000"/>
              <a:gd name="connsiteX89" fmla="*/ 7586579 w 7713579"/>
              <a:gd name="connsiteY89" fmla="*/ 4386262 h 6858000"/>
              <a:gd name="connsiteX90" fmla="*/ 7604041 w 7713579"/>
              <a:gd name="connsiteY90" fmla="*/ 4424362 h 6858000"/>
              <a:gd name="connsiteX91" fmla="*/ 7642141 w 7713579"/>
              <a:gd name="connsiteY91" fmla="*/ 4498975 h 6858000"/>
              <a:gd name="connsiteX92" fmla="*/ 7661191 w 7713579"/>
              <a:gd name="connsiteY92" fmla="*/ 4537075 h 6858000"/>
              <a:gd name="connsiteX93" fmla="*/ 7677066 w 7713579"/>
              <a:gd name="connsiteY93" fmla="*/ 4579937 h 6858000"/>
              <a:gd name="connsiteX94" fmla="*/ 7691354 w 7713579"/>
              <a:gd name="connsiteY94" fmla="*/ 4625975 h 6858000"/>
              <a:gd name="connsiteX95" fmla="*/ 7702466 w 7713579"/>
              <a:gd name="connsiteY95" fmla="*/ 4678362 h 6858000"/>
              <a:gd name="connsiteX96" fmla="*/ 7710404 w 7713579"/>
              <a:gd name="connsiteY96" fmla="*/ 4738687 h 6858000"/>
              <a:gd name="connsiteX97" fmla="*/ 7713579 w 7713579"/>
              <a:gd name="connsiteY97" fmla="*/ 4806950 h 6858000"/>
              <a:gd name="connsiteX98" fmla="*/ 7710404 w 7713579"/>
              <a:gd name="connsiteY98" fmla="*/ 4875212 h 6858000"/>
              <a:gd name="connsiteX99" fmla="*/ 7702466 w 7713579"/>
              <a:gd name="connsiteY99" fmla="*/ 4935537 h 6858000"/>
              <a:gd name="connsiteX100" fmla="*/ 7691354 w 7713579"/>
              <a:gd name="connsiteY100" fmla="*/ 4987925 h 6858000"/>
              <a:gd name="connsiteX101" fmla="*/ 7677066 w 7713579"/>
              <a:gd name="connsiteY101" fmla="*/ 5033962 h 6858000"/>
              <a:gd name="connsiteX102" fmla="*/ 7661191 w 7713579"/>
              <a:gd name="connsiteY102" fmla="*/ 5075237 h 6858000"/>
              <a:gd name="connsiteX103" fmla="*/ 7642141 w 7713579"/>
              <a:gd name="connsiteY103" fmla="*/ 5114925 h 6858000"/>
              <a:gd name="connsiteX104" fmla="*/ 7623091 w 7713579"/>
              <a:gd name="connsiteY104" fmla="*/ 5149850 h 6858000"/>
              <a:gd name="connsiteX105" fmla="*/ 7604041 w 7713579"/>
              <a:gd name="connsiteY105" fmla="*/ 5186362 h 6858000"/>
              <a:gd name="connsiteX106" fmla="*/ 7586579 w 7713579"/>
              <a:gd name="connsiteY106" fmla="*/ 5226050 h 6858000"/>
              <a:gd name="connsiteX107" fmla="*/ 7569116 w 7713579"/>
              <a:gd name="connsiteY107" fmla="*/ 5268912 h 6858000"/>
              <a:gd name="connsiteX108" fmla="*/ 7554829 w 7713579"/>
              <a:gd name="connsiteY108" fmla="*/ 5313362 h 6858000"/>
              <a:gd name="connsiteX109" fmla="*/ 7545304 w 7713579"/>
              <a:gd name="connsiteY109" fmla="*/ 5365750 h 6858000"/>
              <a:gd name="connsiteX110" fmla="*/ 7535779 w 7713579"/>
              <a:gd name="connsiteY110" fmla="*/ 5426075 h 6858000"/>
              <a:gd name="connsiteX111" fmla="*/ 7534191 w 7713579"/>
              <a:gd name="connsiteY111" fmla="*/ 5494337 h 6858000"/>
              <a:gd name="connsiteX112" fmla="*/ 7535779 w 7713579"/>
              <a:gd name="connsiteY112" fmla="*/ 5562600 h 6858000"/>
              <a:gd name="connsiteX113" fmla="*/ 7545304 w 7713579"/>
              <a:gd name="connsiteY113" fmla="*/ 5622925 h 6858000"/>
              <a:gd name="connsiteX114" fmla="*/ 7554829 w 7713579"/>
              <a:gd name="connsiteY114" fmla="*/ 5675312 h 6858000"/>
              <a:gd name="connsiteX115" fmla="*/ 7569116 w 7713579"/>
              <a:gd name="connsiteY115" fmla="*/ 5721350 h 6858000"/>
              <a:gd name="connsiteX116" fmla="*/ 7586579 w 7713579"/>
              <a:gd name="connsiteY116" fmla="*/ 5762625 h 6858000"/>
              <a:gd name="connsiteX117" fmla="*/ 7604041 w 7713579"/>
              <a:gd name="connsiteY117" fmla="*/ 5802312 h 6858000"/>
              <a:gd name="connsiteX118" fmla="*/ 7623091 w 7713579"/>
              <a:gd name="connsiteY118" fmla="*/ 5840412 h 6858000"/>
              <a:gd name="connsiteX119" fmla="*/ 7642141 w 7713579"/>
              <a:gd name="connsiteY119" fmla="*/ 5876925 h 6858000"/>
              <a:gd name="connsiteX120" fmla="*/ 7661191 w 7713579"/>
              <a:gd name="connsiteY120" fmla="*/ 5915025 h 6858000"/>
              <a:gd name="connsiteX121" fmla="*/ 7677066 w 7713579"/>
              <a:gd name="connsiteY121" fmla="*/ 5956300 h 6858000"/>
              <a:gd name="connsiteX122" fmla="*/ 7691354 w 7713579"/>
              <a:gd name="connsiteY122" fmla="*/ 6003925 h 6858000"/>
              <a:gd name="connsiteX123" fmla="*/ 7702466 w 7713579"/>
              <a:gd name="connsiteY123" fmla="*/ 6056312 h 6858000"/>
              <a:gd name="connsiteX124" fmla="*/ 7710404 w 7713579"/>
              <a:gd name="connsiteY124" fmla="*/ 6113462 h 6858000"/>
              <a:gd name="connsiteX125" fmla="*/ 7713579 w 7713579"/>
              <a:gd name="connsiteY125" fmla="*/ 6183312 h 6858000"/>
              <a:gd name="connsiteX126" fmla="*/ 7710404 w 7713579"/>
              <a:gd name="connsiteY126" fmla="*/ 6251575 h 6858000"/>
              <a:gd name="connsiteX127" fmla="*/ 7702466 w 7713579"/>
              <a:gd name="connsiteY127" fmla="*/ 6311900 h 6858000"/>
              <a:gd name="connsiteX128" fmla="*/ 7691354 w 7713579"/>
              <a:gd name="connsiteY128" fmla="*/ 6361112 h 6858000"/>
              <a:gd name="connsiteX129" fmla="*/ 7677066 w 7713579"/>
              <a:gd name="connsiteY129" fmla="*/ 6407150 h 6858000"/>
              <a:gd name="connsiteX130" fmla="*/ 7661191 w 7713579"/>
              <a:gd name="connsiteY130" fmla="*/ 6448425 h 6858000"/>
              <a:gd name="connsiteX131" fmla="*/ 7643729 w 7713579"/>
              <a:gd name="connsiteY131" fmla="*/ 6488112 h 6858000"/>
              <a:gd name="connsiteX132" fmla="*/ 7626266 w 7713579"/>
              <a:gd name="connsiteY132" fmla="*/ 6523037 h 6858000"/>
              <a:gd name="connsiteX133" fmla="*/ 7607216 w 7713579"/>
              <a:gd name="connsiteY133" fmla="*/ 6561137 h 6858000"/>
              <a:gd name="connsiteX134" fmla="*/ 7588166 w 7713579"/>
              <a:gd name="connsiteY134" fmla="*/ 6597650 h 6858000"/>
              <a:gd name="connsiteX135" fmla="*/ 7572291 w 7713579"/>
              <a:gd name="connsiteY135" fmla="*/ 6640512 h 6858000"/>
              <a:gd name="connsiteX136" fmla="*/ 7556416 w 7713579"/>
              <a:gd name="connsiteY136" fmla="*/ 6683375 h 6858000"/>
              <a:gd name="connsiteX137" fmla="*/ 7546891 w 7713579"/>
              <a:gd name="connsiteY137" fmla="*/ 6735762 h 6858000"/>
              <a:gd name="connsiteX138" fmla="*/ 7538954 w 7713579"/>
              <a:gd name="connsiteY138" fmla="*/ 6791325 h 6858000"/>
              <a:gd name="connsiteX139" fmla="*/ 7534191 w 7713579"/>
              <a:gd name="connsiteY139" fmla="*/ 6858000 h 6858000"/>
              <a:gd name="connsiteX140" fmla="*/ 0 w 7713579"/>
              <a:gd name="connsiteY140" fmla="*/ 6858000 h 6858000"/>
              <a:gd name="connsiteX141" fmla="*/ 0 w 7713579"/>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713579" h="6858000">
                <a:moveTo>
                  <a:pt x="0" y="0"/>
                </a:moveTo>
                <a:lnTo>
                  <a:pt x="7534191" y="0"/>
                </a:lnTo>
                <a:lnTo>
                  <a:pt x="7538954" y="66675"/>
                </a:lnTo>
                <a:lnTo>
                  <a:pt x="7546891" y="122237"/>
                </a:lnTo>
                <a:lnTo>
                  <a:pt x="7556416" y="174625"/>
                </a:lnTo>
                <a:lnTo>
                  <a:pt x="7572291" y="217487"/>
                </a:lnTo>
                <a:lnTo>
                  <a:pt x="7588166" y="260350"/>
                </a:lnTo>
                <a:lnTo>
                  <a:pt x="7607216" y="296862"/>
                </a:lnTo>
                <a:lnTo>
                  <a:pt x="7626266" y="334962"/>
                </a:lnTo>
                <a:lnTo>
                  <a:pt x="7643729" y="369887"/>
                </a:lnTo>
                <a:lnTo>
                  <a:pt x="7661191" y="409575"/>
                </a:lnTo>
                <a:lnTo>
                  <a:pt x="7677066" y="450850"/>
                </a:lnTo>
                <a:lnTo>
                  <a:pt x="7691354" y="496887"/>
                </a:lnTo>
                <a:lnTo>
                  <a:pt x="7702466" y="546100"/>
                </a:lnTo>
                <a:lnTo>
                  <a:pt x="7710404" y="606425"/>
                </a:lnTo>
                <a:lnTo>
                  <a:pt x="7713579" y="673100"/>
                </a:lnTo>
                <a:lnTo>
                  <a:pt x="7710404" y="744537"/>
                </a:lnTo>
                <a:lnTo>
                  <a:pt x="7702466" y="801687"/>
                </a:lnTo>
                <a:lnTo>
                  <a:pt x="7691354" y="854075"/>
                </a:lnTo>
                <a:lnTo>
                  <a:pt x="7677066" y="901700"/>
                </a:lnTo>
                <a:lnTo>
                  <a:pt x="7661191" y="942975"/>
                </a:lnTo>
                <a:lnTo>
                  <a:pt x="7642141" y="981075"/>
                </a:lnTo>
                <a:lnTo>
                  <a:pt x="7623091" y="1017587"/>
                </a:lnTo>
                <a:lnTo>
                  <a:pt x="7604041" y="1055687"/>
                </a:lnTo>
                <a:lnTo>
                  <a:pt x="7586579" y="1095375"/>
                </a:lnTo>
                <a:lnTo>
                  <a:pt x="7569116" y="1136650"/>
                </a:lnTo>
                <a:lnTo>
                  <a:pt x="7554829" y="1182687"/>
                </a:lnTo>
                <a:lnTo>
                  <a:pt x="7545304" y="1235075"/>
                </a:lnTo>
                <a:lnTo>
                  <a:pt x="7535779" y="1295400"/>
                </a:lnTo>
                <a:lnTo>
                  <a:pt x="7534191" y="1363662"/>
                </a:lnTo>
                <a:lnTo>
                  <a:pt x="7535779" y="1431925"/>
                </a:lnTo>
                <a:lnTo>
                  <a:pt x="7545304" y="1492250"/>
                </a:lnTo>
                <a:lnTo>
                  <a:pt x="7554829" y="1544637"/>
                </a:lnTo>
                <a:lnTo>
                  <a:pt x="7569116" y="1589087"/>
                </a:lnTo>
                <a:lnTo>
                  <a:pt x="7586579" y="1631950"/>
                </a:lnTo>
                <a:lnTo>
                  <a:pt x="7604041" y="1671637"/>
                </a:lnTo>
                <a:lnTo>
                  <a:pt x="7623091" y="1708150"/>
                </a:lnTo>
                <a:lnTo>
                  <a:pt x="7642141" y="1743075"/>
                </a:lnTo>
                <a:lnTo>
                  <a:pt x="7661191" y="1782762"/>
                </a:lnTo>
                <a:lnTo>
                  <a:pt x="7677066" y="1824037"/>
                </a:lnTo>
                <a:lnTo>
                  <a:pt x="7691354" y="1870075"/>
                </a:lnTo>
                <a:lnTo>
                  <a:pt x="7702466" y="1922462"/>
                </a:lnTo>
                <a:lnTo>
                  <a:pt x="7710404" y="1982787"/>
                </a:lnTo>
                <a:lnTo>
                  <a:pt x="7713579" y="2051050"/>
                </a:lnTo>
                <a:lnTo>
                  <a:pt x="7710404" y="2119312"/>
                </a:lnTo>
                <a:lnTo>
                  <a:pt x="7702466" y="2179637"/>
                </a:lnTo>
                <a:lnTo>
                  <a:pt x="7691354" y="2232025"/>
                </a:lnTo>
                <a:lnTo>
                  <a:pt x="7677066" y="2278062"/>
                </a:lnTo>
                <a:lnTo>
                  <a:pt x="7661191" y="2319337"/>
                </a:lnTo>
                <a:lnTo>
                  <a:pt x="7642141" y="2359025"/>
                </a:lnTo>
                <a:lnTo>
                  <a:pt x="7623091" y="2395537"/>
                </a:lnTo>
                <a:lnTo>
                  <a:pt x="7604041" y="2433637"/>
                </a:lnTo>
                <a:lnTo>
                  <a:pt x="7586579" y="2471737"/>
                </a:lnTo>
                <a:lnTo>
                  <a:pt x="7569116" y="2513012"/>
                </a:lnTo>
                <a:lnTo>
                  <a:pt x="7554829" y="2560637"/>
                </a:lnTo>
                <a:lnTo>
                  <a:pt x="7545304" y="2613025"/>
                </a:lnTo>
                <a:lnTo>
                  <a:pt x="7535779" y="2671762"/>
                </a:lnTo>
                <a:lnTo>
                  <a:pt x="7534191" y="2741612"/>
                </a:lnTo>
                <a:lnTo>
                  <a:pt x="7535779" y="2809875"/>
                </a:lnTo>
                <a:lnTo>
                  <a:pt x="7545304" y="2868612"/>
                </a:lnTo>
                <a:lnTo>
                  <a:pt x="7554829" y="2922587"/>
                </a:lnTo>
                <a:lnTo>
                  <a:pt x="7569116" y="2967037"/>
                </a:lnTo>
                <a:lnTo>
                  <a:pt x="7586579" y="3009900"/>
                </a:lnTo>
                <a:lnTo>
                  <a:pt x="7604041" y="3046412"/>
                </a:lnTo>
                <a:lnTo>
                  <a:pt x="7623091" y="3084512"/>
                </a:lnTo>
                <a:lnTo>
                  <a:pt x="7642141" y="3121025"/>
                </a:lnTo>
                <a:lnTo>
                  <a:pt x="7661191" y="3160712"/>
                </a:lnTo>
                <a:lnTo>
                  <a:pt x="7677066" y="3201987"/>
                </a:lnTo>
                <a:lnTo>
                  <a:pt x="7691354" y="3248025"/>
                </a:lnTo>
                <a:lnTo>
                  <a:pt x="7702466" y="3300412"/>
                </a:lnTo>
                <a:lnTo>
                  <a:pt x="7710404" y="3360737"/>
                </a:lnTo>
                <a:lnTo>
                  <a:pt x="7713579" y="3427412"/>
                </a:lnTo>
                <a:lnTo>
                  <a:pt x="7710404" y="3497262"/>
                </a:lnTo>
                <a:lnTo>
                  <a:pt x="7702466" y="3557587"/>
                </a:lnTo>
                <a:lnTo>
                  <a:pt x="7691354" y="3609975"/>
                </a:lnTo>
                <a:lnTo>
                  <a:pt x="7677066" y="3656012"/>
                </a:lnTo>
                <a:lnTo>
                  <a:pt x="7661191" y="3697287"/>
                </a:lnTo>
                <a:lnTo>
                  <a:pt x="7642141" y="3736975"/>
                </a:lnTo>
                <a:lnTo>
                  <a:pt x="7604041" y="3811587"/>
                </a:lnTo>
                <a:lnTo>
                  <a:pt x="7586579" y="3848100"/>
                </a:lnTo>
                <a:lnTo>
                  <a:pt x="7569116" y="3890962"/>
                </a:lnTo>
                <a:lnTo>
                  <a:pt x="7554829" y="3935412"/>
                </a:lnTo>
                <a:lnTo>
                  <a:pt x="7545304" y="3987800"/>
                </a:lnTo>
                <a:lnTo>
                  <a:pt x="7535779" y="4048125"/>
                </a:lnTo>
                <a:lnTo>
                  <a:pt x="7534191" y="4116387"/>
                </a:lnTo>
                <a:lnTo>
                  <a:pt x="7535779" y="4186237"/>
                </a:lnTo>
                <a:lnTo>
                  <a:pt x="7545304" y="4244975"/>
                </a:lnTo>
                <a:lnTo>
                  <a:pt x="7554829" y="4297362"/>
                </a:lnTo>
                <a:lnTo>
                  <a:pt x="7569116" y="4343400"/>
                </a:lnTo>
                <a:lnTo>
                  <a:pt x="7586579" y="4386262"/>
                </a:lnTo>
                <a:lnTo>
                  <a:pt x="7604041" y="4424362"/>
                </a:lnTo>
                <a:lnTo>
                  <a:pt x="7642141" y="4498975"/>
                </a:lnTo>
                <a:lnTo>
                  <a:pt x="7661191" y="4537075"/>
                </a:lnTo>
                <a:lnTo>
                  <a:pt x="7677066" y="4579937"/>
                </a:lnTo>
                <a:lnTo>
                  <a:pt x="7691354" y="4625975"/>
                </a:lnTo>
                <a:lnTo>
                  <a:pt x="7702466" y="4678362"/>
                </a:lnTo>
                <a:lnTo>
                  <a:pt x="7710404" y="4738687"/>
                </a:lnTo>
                <a:lnTo>
                  <a:pt x="7713579" y="4806950"/>
                </a:lnTo>
                <a:lnTo>
                  <a:pt x="7710404" y="4875212"/>
                </a:lnTo>
                <a:lnTo>
                  <a:pt x="7702466" y="4935537"/>
                </a:lnTo>
                <a:lnTo>
                  <a:pt x="7691354" y="4987925"/>
                </a:lnTo>
                <a:lnTo>
                  <a:pt x="7677066" y="5033962"/>
                </a:lnTo>
                <a:lnTo>
                  <a:pt x="7661191" y="5075237"/>
                </a:lnTo>
                <a:lnTo>
                  <a:pt x="7642141" y="5114925"/>
                </a:lnTo>
                <a:lnTo>
                  <a:pt x="7623091" y="5149850"/>
                </a:lnTo>
                <a:lnTo>
                  <a:pt x="7604041" y="5186362"/>
                </a:lnTo>
                <a:lnTo>
                  <a:pt x="7586579" y="5226050"/>
                </a:lnTo>
                <a:lnTo>
                  <a:pt x="7569116" y="5268912"/>
                </a:lnTo>
                <a:lnTo>
                  <a:pt x="7554829" y="5313362"/>
                </a:lnTo>
                <a:lnTo>
                  <a:pt x="7545304" y="5365750"/>
                </a:lnTo>
                <a:lnTo>
                  <a:pt x="7535779" y="5426075"/>
                </a:lnTo>
                <a:lnTo>
                  <a:pt x="7534191" y="5494337"/>
                </a:lnTo>
                <a:lnTo>
                  <a:pt x="7535779" y="5562600"/>
                </a:lnTo>
                <a:lnTo>
                  <a:pt x="7545304" y="5622925"/>
                </a:lnTo>
                <a:lnTo>
                  <a:pt x="7554829" y="5675312"/>
                </a:lnTo>
                <a:lnTo>
                  <a:pt x="7569116" y="5721350"/>
                </a:lnTo>
                <a:lnTo>
                  <a:pt x="7586579" y="5762625"/>
                </a:lnTo>
                <a:lnTo>
                  <a:pt x="7604041" y="5802312"/>
                </a:lnTo>
                <a:lnTo>
                  <a:pt x="7623091" y="5840412"/>
                </a:lnTo>
                <a:lnTo>
                  <a:pt x="7642141" y="5876925"/>
                </a:lnTo>
                <a:lnTo>
                  <a:pt x="7661191" y="5915025"/>
                </a:lnTo>
                <a:lnTo>
                  <a:pt x="7677066" y="5956300"/>
                </a:lnTo>
                <a:lnTo>
                  <a:pt x="7691354" y="6003925"/>
                </a:lnTo>
                <a:lnTo>
                  <a:pt x="7702466" y="6056312"/>
                </a:lnTo>
                <a:lnTo>
                  <a:pt x="7710404" y="6113462"/>
                </a:lnTo>
                <a:lnTo>
                  <a:pt x="7713579" y="6183312"/>
                </a:lnTo>
                <a:lnTo>
                  <a:pt x="7710404" y="6251575"/>
                </a:lnTo>
                <a:lnTo>
                  <a:pt x="7702466" y="6311900"/>
                </a:lnTo>
                <a:lnTo>
                  <a:pt x="7691354" y="6361112"/>
                </a:lnTo>
                <a:lnTo>
                  <a:pt x="7677066" y="6407150"/>
                </a:lnTo>
                <a:lnTo>
                  <a:pt x="7661191" y="6448425"/>
                </a:lnTo>
                <a:lnTo>
                  <a:pt x="7643729" y="6488112"/>
                </a:lnTo>
                <a:lnTo>
                  <a:pt x="7626266" y="6523037"/>
                </a:lnTo>
                <a:lnTo>
                  <a:pt x="7607216" y="6561137"/>
                </a:lnTo>
                <a:lnTo>
                  <a:pt x="7588166" y="6597650"/>
                </a:lnTo>
                <a:lnTo>
                  <a:pt x="7572291" y="6640512"/>
                </a:lnTo>
                <a:lnTo>
                  <a:pt x="7556416" y="6683375"/>
                </a:lnTo>
                <a:lnTo>
                  <a:pt x="7546891" y="6735762"/>
                </a:lnTo>
                <a:lnTo>
                  <a:pt x="7538954" y="6791325"/>
                </a:lnTo>
                <a:lnTo>
                  <a:pt x="7534191" y="6858000"/>
                </a:lnTo>
                <a:lnTo>
                  <a:pt x="0" y="6858000"/>
                </a:lnTo>
                <a:lnTo>
                  <a:pt x="0" y="0"/>
                </a:ln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3787" y="835941"/>
            <a:ext cx="4511923" cy="5186118"/>
          </a:xfrm>
          <a:prstGeom prst="rect">
            <a:avLst/>
          </a:prstGeom>
        </p:spPr>
      </p:pic>
      <p:sp>
        <p:nvSpPr>
          <p:cNvPr id="2" name="Rectangle 1"/>
          <p:cNvSpPr/>
          <p:nvPr/>
        </p:nvSpPr>
        <p:spPr>
          <a:xfrm>
            <a:off x="6055994" y="835941"/>
            <a:ext cx="2817195" cy="5526759"/>
          </a:xfrm>
          <a:prstGeom prst="rect">
            <a:avLst/>
          </a:prstGeom>
        </p:spPr>
        <p:txBody>
          <a:bodyPr vert="horz" lIns="91440" tIns="45720" rIns="91440" bIns="45720" rtlCol="0">
            <a:normAutofit/>
          </a:bodyPr>
          <a:lstStyle/>
          <a:p>
            <a:pPr>
              <a:lnSpc>
                <a:spcPct val="90000"/>
              </a:lnSpc>
              <a:spcAft>
                <a:spcPts val="600"/>
              </a:spcAft>
            </a:pPr>
            <a:r>
              <a:rPr lang="en-US" sz="2400" b="1" i="1" dirty="0">
                <a:latin typeface="Calibri" panose="020F0502020204030204" pitchFamily="34" charset="0"/>
                <a:cs typeface="Calibri" panose="020F0502020204030204" pitchFamily="34" charset="0"/>
              </a:rPr>
              <a:t>Prayer</a:t>
            </a:r>
            <a:r>
              <a:rPr lang="en-US" sz="2400" b="1" dirty="0">
                <a:latin typeface="Calibri" panose="020F0502020204030204" pitchFamily="34" charset="0"/>
                <a:cs typeface="Calibri" panose="020F0502020204030204" pitchFamily="34" charset="0"/>
              </a:rPr>
              <a:t/>
            </a:r>
            <a:br>
              <a:rPr lang="en-US" sz="2400" b="1" dirty="0">
                <a:latin typeface="Calibri" panose="020F0502020204030204" pitchFamily="34" charset="0"/>
                <a:cs typeface="Calibri" panose="020F0502020204030204" pitchFamily="34" charset="0"/>
              </a:rPr>
            </a:br>
            <a:r>
              <a:rPr lang="en-US" sz="2400" b="1" dirty="0">
                <a:latin typeface="Calibri" panose="020F0502020204030204" pitchFamily="34" charset="0"/>
                <a:cs typeface="Calibri" panose="020F0502020204030204" pitchFamily="34" charset="0"/>
              </a:rPr>
              <a:t>Dear Lord,</a:t>
            </a:r>
            <a:br>
              <a:rPr lang="en-US" sz="2400" b="1" dirty="0">
                <a:latin typeface="Calibri" panose="020F0502020204030204" pitchFamily="34" charset="0"/>
                <a:cs typeface="Calibri" panose="020F0502020204030204" pitchFamily="34" charset="0"/>
              </a:rPr>
            </a:br>
            <a:r>
              <a:rPr lang="en-US" sz="2400" b="1" dirty="0">
                <a:latin typeface="Calibri" panose="020F0502020204030204" pitchFamily="34" charset="0"/>
                <a:cs typeface="Calibri" panose="020F0502020204030204" pitchFamily="34" charset="0"/>
              </a:rPr>
              <a:t>give us the eyes of faith to see you in the world.</a:t>
            </a:r>
            <a:br>
              <a:rPr lang="en-US" sz="2400" b="1" dirty="0">
                <a:latin typeface="Calibri" panose="020F0502020204030204" pitchFamily="34" charset="0"/>
                <a:cs typeface="Calibri" panose="020F0502020204030204" pitchFamily="34" charset="0"/>
              </a:rPr>
            </a:br>
            <a:r>
              <a:rPr lang="en-US" sz="2400" b="1" dirty="0">
                <a:latin typeface="Calibri" panose="020F0502020204030204" pitchFamily="34" charset="0"/>
                <a:cs typeface="Calibri" panose="020F0502020204030204" pitchFamily="34" charset="0"/>
              </a:rPr>
              <a:t>Where fear closes our eyes, </a:t>
            </a:r>
          </a:p>
          <a:p>
            <a:pPr>
              <a:lnSpc>
                <a:spcPct val="90000"/>
              </a:lnSpc>
              <a:spcAft>
                <a:spcPts val="600"/>
              </a:spcAft>
            </a:pPr>
            <a:r>
              <a:rPr lang="en-US" sz="2400" b="1" dirty="0">
                <a:latin typeface="Calibri" panose="020F0502020204030204" pitchFamily="34" charset="0"/>
                <a:cs typeface="Calibri" panose="020F0502020204030204" pitchFamily="34" charset="0"/>
              </a:rPr>
              <a:t>help us.</a:t>
            </a:r>
            <a:br>
              <a:rPr lang="en-US" sz="2400" b="1" dirty="0">
                <a:latin typeface="Calibri" panose="020F0502020204030204" pitchFamily="34" charset="0"/>
                <a:cs typeface="Calibri" panose="020F0502020204030204" pitchFamily="34" charset="0"/>
              </a:rPr>
            </a:br>
            <a:r>
              <a:rPr lang="en-US" sz="2400" b="1" dirty="0">
                <a:latin typeface="Calibri" panose="020F0502020204030204" pitchFamily="34" charset="0"/>
                <a:cs typeface="Calibri" panose="020F0502020204030204" pitchFamily="34" charset="0"/>
              </a:rPr>
              <a:t>Where tears blind us, </a:t>
            </a:r>
          </a:p>
          <a:p>
            <a:pPr>
              <a:lnSpc>
                <a:spcPct val="90000"/>
              </a:lnSpc>
              <a:spcAft>
                <a:spcPts val="600"/>
              </a:spcAft>
            </a:pPr>
            <a:r>
              <a:rPr lang="en-US" sz="2400" b="1" dirty="0">
                <a:latin typeface="Calibri" panose="020F0502020204030204" pitchFamily="34" charset="0"/>
                <a:cs typeface="Calibri" panose="020F0502020204030204" pitchFamily="34" charset="0"/>
              </a:rPr>
              <a:t>heal us.</a:t>
            </a:r>
            <a:br>
              <a:rPr lang="en-US" sz="2400" b="1" dirty="0">
                <a:latin typeface="Calibri" panose="020F0502020204030204" pitchFamily="34" charset="0"/>
                <a:cs typeface="Calibri" panose="020F0502020204030204" pitchFamily="34" charset="0"/>
              </a:rPr>
            </a:br>
            <a:r>
              <a:rPr lang="en-US" sz="2400" b="1" dirty="0">
                <a:latin typeface="Calibri" panose="020F0502020204030204" pitchFamily="34" charset="0"/>
                <a:cs typeface="Calibri" panose="020F0502020204030204" pitchFamily="34" charset="0"/>
              </a:rPr>
              <a:t>Set us free to see your love at work in the world. </a:t>
            </a:r>
            <a:br>
              <a:rPr lang="en-US" sz="2400" b="1" dirty="0">
                <a:latin typeface="Calibri" panose="020F0502020204030204" pitchFamily="34" charset="0"/>
                <a:cs typeface="Calibri" panose="020F0502020204030204" pitchFamily="34" charset="0"/>
              </a:rPr>
            </a:br>
            <a:r>
              <a:rPr lang="en-US" sz="2400" b="1" dirty="0">
                <a:latin typeface="Calibri" panose="020F0502020204030204" pitchFamily="34" charset="0"/>
                <a:cs typeface="Calibri" panose="020F0502020204030204" pitchFamily="34" charset="0"/>
              </a:rPr>
              <a:t>Amen.</a:t>
            </a:r>
          </a:p>
        </p:txBody>
      </p:sp>
    </p:spTree>
    <p:extLst>
      <p:ext uri="{BB962C8B-B14F-4D97-AF65-F5344CB8AC3E}">
        <p14:creationId xmlns:p14="http://schemas.microsoft.com/office/powerpoint/2010/main" val="301113013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60B0EFB-53ED-4F35-B05D-F658EA021C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524" y="10"/>
            <a:ext cx="3641692"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0" name="Arc 9">
            <a:extLst>
              <a:ext uri="{FF2B5EF4-FFF2-40B4-BE49-F238E27FC236}">
                <a16:creationId xmlns:a16="http://schemas.microsoft.com/office/drawing/2014/main" id="{835EF3DD-7D43-4A27-8967-A92FD8CC93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5148" y="407987"/>
            <a:ext cx="2240924"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Rectangle 1"/>
          <p:cNvSpPr/>
          <p:nvPr/>
        </p:nvSpPr>
        <p:spPr>
          <a:xfrm>
            <a:off x="4396638" y="1253331"/>
            <a:ext cx="3421164" cy="4680744"/>
          </a:xfrm>
          <a:prstGeom prst="rect">
            <a:avLst/>
          </a:prstGeom>
        </p:spPr>
        <p:txBody>
          <a:bodyPr vert="horz" lIns="91440" tIns="45720" rIns="91440" bIns="45720" rtlCol="0">
            <a:normAutofit lnSpcReduction="10000"/>
          </a:bodyPr>
          <a:lstStyle/>
          <a:p>
            <a:pPr>
              <a:lnSpc>
                <a:spcPct val="90000"/>
              </a:lnSpc>
              <a:spcAft>
                <a:spcPts val="600"/>
              </a:spcAft>
            </a:pPr>
            <a:r>
              <a:rPr lang="en-US" sz="2800" b="1" dirty="0">
                <a:latin typeface="Calibri" panose="020F0502020204030204" pitchFamily="34" charset="0"/>
                <a:cs typeface="Calibri" panose="020F0502020204030204" pitchFamily="34" charset="0"/>
              </a:rPr>
              <a:t>Candles have been made in Europe since 400 AD, from olive oil and beeswax as well as tallow which was made from animal fat. People who made candles were called chandlers. Families lit candles to scare away wicked spirits on the dark winter nights.</a:t>
            </a:r>
          </a:p>
        </p:txBody>
      </p:sp>
    </p:spTree>
    <p:extLst>
      <p:ext uri="{BB962C8B-B14F-4D97-AF65-F5344CB8AC3E}">
        <p14:creationId xmlns:p14="http://schemas.microsoft.com/office/powerpoint/2010/main" val="3672683858"/>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FEAE179-C525-48F3-AD47-0E9E2B6F2E2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5C8260E-968F-44E8-A823-ABB43131192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C1BBA94-3F40-40AA-8BB9-E69E25E537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8416" y="0"/>
            <a:ext cx="8423809"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719403" y="364142"/>
            <a:ext cx="7777234" cy="3867993"/>
          </a:xfrm>
          <a:prstGeom prst="rect">
            <a:avLst/>
          </a:prstGeom>
        </p:spPr>
      </p:pic>
      <p:sp>
        <p:nvSpPr>
          <p:cNvPr id="14" name="Rectangle 13">
            <a:extLst>
              <a:ext uri="{FF2B5EF4-FFF2-40B4-BE49-F238E27FC236}">
                <a16:creationId xmlns:a16="http://schemas.microsoft.com/office/drawing/2014/main" id="{FE43805F-24A6-46A4-B19B-54F28347355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817950" y="5666847"/>
            <a:ext cx="1463040" cy="342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872039" y="4724400"/>
            <a:ext cx="4940186" cy="1981200"/>
          </a:xfrm>
          <a:prstGeom prst="rect">
            <a:avLst/>
          </a:prstGeom>
        </p:spPr>
        <p:txBody>
          <a:bodyPr vert="horz" lIns="91440" tIns="45720" rIns="91440" bIns="45720" rtlCol="0" anchor="ctr">
            <a:normAutofit/>
          </a:bodyPr>
          <a:lstStyle/>
          <a:p>
            <a:pPr>
              <a:lnSpc>
                <a:spcPct val="90000"/>
              </a:lnSpc>
              <a:spcAft>
                <a:spcPts val="600"/>
              </a:spcAft>
            </a:pPr>
            <a:r>
              <a:rPr lang="en-US" sz="2000" b="1" dirty="0">
                <a:latin typeface="Calibri" panose="020F0502020204030204" pitchFamily="34" charset="0"/>
                <a:cs typeface="Calibri" panose="020F0502020204030204" pitchFamily="34" charset="0"/>
              </a:rPr>
              <a:t>Because it is associated with increasing light, Candlemas is the day when all the candles to be used during the church’s year are blessed. These include the altar candles, the Paschal candle which is lit at Easter time, and the white and purple Advent candles. </a:t>
            </a:r>
          </a:p>
        </p:txBody>
      </p:sp>
    </p:spTree>
    <p:extLst>
      <p:ext uri="{BB962C8B-B14F-4D97-AF65-F5344CB8AC3E}">
        <p14:creationId xmlns:p14="http://schemas.microsoft.com/office/powerpoint/2010/main" val="1130874872"/>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843C149-C9DD-4B14-B208-573648ECB22F}"/>
              </a:ext>
            </a:extLst>
          </p:cNvPr>
          <p:cNvSpPr txBox="1"/>
          <p:nvPr/>
        </p:nvSpPr>
        <p:spPr>
          <a:xfrm>
            <a:off x="487836" y="4559523"/>
            <a:ext cx="8176104" cy="1236440"/>
          </a:xfrm>
          <a:prstGeom prst="rect">
            <a:avLst/>
          </a:prstGeom>
          <a:noFill/>
        </p:spPr>
        <p:txBody>
          <a:bodyPr vert="horz" lIns="91440" tIns="45720" rIns="91440" bIns="45720" rtlCol="0" anchor="b">
            <a:normAutofit/>
          </a:bodyPr>
          <a:lstStyle/>
          <a:p>
            <a:pPr algn="ctr">
              <a:lnSpc>
                <a:spcPct val="90000"/>
              </a:lnSpc>
              <a:spcBef>
                <a:spcPct val="0"/>
              </a:spcBef>
              <a:spcAft>
                <a:spcPts val="600"/>
              </a:spcAft>
            </a:pPr>
            <a:r>
              <a:rPr lang="en-US" sz="4800" b="1" dirty="0">
                <a:latin typeface="+mj-lt"/>
                <a:ea typeface="+mj-ea"/>
                <a:cs typeface="+mj-cs"/>
              </a:rPr>
              <a:t>Other Candlemas celebrations</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10619" b="13375"/>
          <a:stretch/>
        </p:blipFill>
        <p:spPr>
          <a:xfrm>
            <a:off x="20" y="1"/>
            <a:ext cx="9143979" cy="4239482"/>
          </a:xfrm>
          <a:prstGeom prst="rect">
            <a:avLst/>
          </a:prstGeom>
        </p:spPr>
      </p:pic>
    </p:spTree>
    <p:extLst>
      <p:ext uri="{BB962C8B-B14F-4D97-AF65-F5344CB8AC3E}">
        <p14:creationId xmlns:p14="http://schemas.microsoft.com/office/powerpoint/2010/main" val="297542229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485775" y="4371975"/>
            <a:ext cx="8324849" cy="2914650"/>
          </a:xfrm>
          <a:prstGeom prst="rect">
            <a:avLst/>
          </a:prstGeom>
          <a:noFill/>
        </p:spPr>
        <p:txBody>
          <a:bodyPr vert="horz" lIns="91440" tIns="45720" rIns="91440" bIns="45720" rtlCol="0" anchor="b">
            <a:normAutofit fontScale="40000" lnSpcReduction="20000"/>
          </a:bodyPr>
          <a:lstStyle/>
          <a:p>
            <a:pPr>
              <a:lnSpc>
                <a:spcPct val="90000"/>
              </a:lnSpc>
              <a:spcBef>
                <a:spcPct val="0"/>
              </a:spcBef>
              <a:spcAft>
                <a:spcPts val="600"/>
              </a:spcAft>
            </a:pPr>
            <a:endParaRPr lang="en-US" sz="3600" b="1" dirty="0">
              <a:latin typeface="Calibri" panose="020F0502020204030204" pitchFamily="34" charset="0"/>
              <a:ea typeface="+mj-ea"/>
              <a:cs typeface="Calibri" panose="020F0502020204030204" pitchFamily="34" charset="0"/>
            </a:endParaRPr>
          </a:p>
          <a:p>
            <a:pPr>
              <a:lnSpc>
                <a:spcPct val="90000"/>
              </a:lnSpc>
              <a:spcBef>
                <a:spcPct val="0"/>
              </a:spcBef>
              <a:spcAft>
                <a:spcPts val="600"/>
              </a:spcAft>
            </a:pPr>
            <a:endParaRPr lang="en-US" sz="3600" b="1" dirty="0">
              <a:latin typeface="Calibri" panose="020F0502020204030204" pitchFamily="34" charset="0"/>
              <a:ea typeface="+mj-ea"/>
              <a:cs typeface="Calibri" panose="020F0502020204030204" pitchFamily="34" charset="0"/>
            </a:endParaRPr>
          </a:p>
          <a:p>
            <a:pPr>
              <a:lnSpc>
                <a:spcPct val="90000"/>
              </a:lnSpc>
              <a:spcBef>
                <a:spcPct val="0"/>
              </a:spcBef>
              <a:spcAft>
                <a:spcPts val="600"/>
              </a:spcAft>
            </a:pPr>
            <a:endParaRPr lang="en-US" sz="3600" b="1" dirty="0">
              <a:latin typeface="Calibri" panose="020F0502020204030204" pitchFamily="34" charset="0"/>
              <a:ea typeface="+mj-ea"/>
              <a:cs typeface="Calibri" panose="020F0502020204030204" pitchFamily="34" charset="0"/>
            </a:endParaRPr>
          </a:p>
          <a:p>
            <a:pPr>
              <a:lnSpc>
                <a:spcPct val="90000"/>
              </a:lnSpc>
              <a:spcBef>
                <a:spcPct val="0"/>
              </a:spcBef>
              <a:spcAft>
                <a:spcPts val="600"/>
              </a:spcAft>
            </a:pPr>
            <a:endParaRPr lang="en-US" sz="4500" b="1" dirty="0">
              <a:latin typeface="Calibri" panose="020F0502020204030204" pitchFamily="34" charset="0"/>
              <a:ea typeface="+mj-ea"/>
              <a:cs typeface="Calibri" panose="020F0502020204030204" pitchFamily="34" charset="0"/>
            </a:endParaRPr>
          </a:p>
          <a:p>
            <a:pPr>
              <a:lnSpc>
                <a:spcPct val="90000"/>
              </a:lnSpc>
              <a:spcBef>
                <a:spcPct val="0"/>
              </a:spcBef>
              <a:spcAft>
                <a:spcPts val="600"/>
              </a:spcAft>
            </a:pPr>
            <a:r>
              <a:rPr lang="en-US" sz="4500" b="1" dirty="0">
                <a:latin typeface="Calibri" panose="020F0502020204030204" pitchFamily="34" charset="0"/>
                <a:ea typeface="+mj-ea"/>
                <a:cs typeface="Calibri" panose="020F0502020204030204" pitchFamily="34" charset="0"/>
              </a:rPr>
              <a:t>People believed that Candlemas predicted the weather for the rest of the winter. </a:t>
            </a:r>
          </a:p>
          <a:p>
            <a:pPr>
              <a:lnSpc>
                <a:spcPct val="90000"/>
              </a:lnSpc>
              <a:spcBef>
                <a:spcPct val="0"/>
              </a:spcBef>
              <a:spcAft>
                <a:spcPts val="600"/>
              </a:spcAft>
            </a:pPr>
            <a:r>
              <a:rPr lang="en-US" altLang="en-US" sz="4500" b="1" dirty="0">
                <a:latin typeface="Calibri" panose="020F0502020204030204" pitchFamily="34" charset="0"/>
                <a:ea typeface="Twinkl" pitchFamily="2" charset="0"/>
                <a:cs typeface="Calibri" panose="020F0502020204030204" pitchFamily="34" charset="0"/>
              </a:rPr>
              <a:t>Groundhog Day is a very old tradition started in Pennsylvania by the early German settlers that came to live in the United States. Groundhog Day is on 2</a:t>
            </a:r>
            <a:r>
              <a:rPr lang="en-US" altLang="en-US" sz="4500" b="1" baseline="30000" dirty="0">
                <a:latin typeface="Calibri" panose="020F0502020204030204" pitchFamily="34" charset="0"/>
                <a:ea typeface="Twinkl" pitchFamily="2" charset="0"/>
                <a:cs typeface="Calibri" panose="020F0502020204030204" pitchFamily="34" charset="0"/>
              </a:rPr>
              <a:t>nd </a:t>
            </a:r>
            <a:r>
              <a:rPr lang="en-US" altLang="en-US" sz="4500" b="1" dirty="0">
                <a:latin typeface="Calibri" panose="020F0502020204030204" pitchFamily="34" charset="0"/>
                <a:ea typeface="Twinkl" pitchFamily="2" charset="0"/>
                <a:cs typeface="Calibri" panose="020F0502020204030204" pitchFamily="34" charset="0"/>
              </a:rPr>
              <a:t>February. If the groundhog comes out of his burrow and he does not see his shadow, then spring will arrive early. If the groundhog comes out and sees his shadow, then he will return to his burrow and the cold winter weather will last six more weeks.</a:t>
            </a:r>
          </a:p>
          <a:p>
            <a:pPr algn="ctr">
              <a:lnSpc>
                <a:spcPct val="90000"/>
              </a:lnSpc>
              <a:spcBef>
                <a:spcPct val="0"/>
              </a:spcBef>
              <a:spcAft>
                <a:spcPts val="600"/>
              </a:spcAft>
            </a:pPr>
            <a:endParaRPr lang="en-US" altLang="en-US" sz="3600" dirty="0">
              <a:latin typeface="Twinkl" pitchFamily="2" charset="0"/>
              <a:ea typeface="Twinkl" pitchFamily="2" charset="0"/>
              <a:cs typeface="Twinkl" pitchFamily="2" charset="0"/>
            </a:endParaRPr>
          </a:p>
          <a:p>
            <a:pPr algn="ctr">
              <a:lnSpc>
                <a:spcPct val="90000"/>
              </a:lnSpc>
              <a:spcBef>
                <a:spcPct val="0"/>
              </a:spcBef>
              <a:spcAft>
                <a:spcPts val="600"/>
              </a:spcAft>
            </a:pPr>
            <a:endParaRPr lang="en-US" altLang="en-US" sz="3600" dirty="0">
              <a:latin typeface="Twinkl" pitchFamily="2" charset="0"/>
              <a:ea typeface="Twinkl" pitchFamily="2" charset="0"/>
              <a:cs typeface="Twinkl" pitchFamily="2" charset="0"/>
            </a:endParaRPr>
          </a:p>
          <a:p>
            <a:pPr algn="ctr">
              <a:lnSpc>
                <a:spcPct val="90000"/>
              </a:lnSpc>
              <a:spcBef>
                <a:spcPct val="0"/>
              </a:spcBef>
              <a:spcAft>
                <a:spcPts val="600"/>
              </a:spcAft>
            </a:pPr>
            <a:endParaRPr lang="en-US" altLang="en-US" sz="3600" dirty="0">
              <a:latin typeface="Twinkl" pitchFamily="2" charset="0"/>
              <a:ea typeface="Twinkl" pitchFamily="2" charset="0"/>
              <a:cs typeface="Twinkl" pitchFamily="2" charset="0"/>
            </a:endParaRPr>
          </a:p>
          <a:p>
            <a:pPr algn="ctr">
              <a:lnSpc>
                <a:spcPct val="90000"/>
              </a:lnSpc>
              <a:spcBef>
                <a:spcPct val="0"/>
              </a:spcBef>
              <a:spcAft>
                <a:spcPts val="600"/>
              </a:spcAft>
            </a:pPr>
            <a:endParaRPr lang="en-US" sz="3600" dirty="0">
              <a:latin typeface="+mj-lt"/>
              <a:ea typeface="+mj-ea"/>
              <a:cs typeface="+mj-cs"/>
            </a:endParaRP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20" y="1"/>
            <a:ext cx="9143979" cy="4239482"/>
          </a:xfrm>
          <a:prstGeom prst="rect">
            <a:avLst/>
          </a:prstGeom>
        </p:spPr>
      </p:pic>
    </p:spTree>
    <p:extLst>
      <p:ext uri="{BB962C8B-B14F-4D97-AF65-F5344CB8AC3E}">
        <p14:creationId xmlns:p14="http://schemas.microsoft.com/office/powerpoint/2010/main" val="350627127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DBC6133C-0615-4CE4-9132-37E609A9BD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169CC832-2974-4E8D-90ED-3E2941BA733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399" y="1944913"/>
            <a:ext cx="301752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87E99C8-E7F4-4098-850E-1F74B07760D4}"/>
              </a:ext>
            </a:extLst>
          </p:cNvPr>
          <p:cNvSpPr txBox="1"/>
          <p:nvPr/>
        </p:nvSpPr>
        <p:spPr>
          <a:xfrm>
            <a:off x="483799" y="2031101"/>
            <a:ext cx="3212238" cy="3511943"/>
          </a:xfrm>
          <a:prstGeom prst="rect">
            <a:avLst/>
          </a:prstGeom>
        </p:spPr>
        <p:txBody>
          <a:bodyPr vert="horz" lIns="91440" tIns="45720" rIns="91440" bIns="45720" rtlCol="0" anchor="ctr">
            <a:normAutofit/>
          </a:bodyPr>
          <a:lstStyle/>
          <a:p>
            <a:pPr>
              <a:lnSpc>
                <a:spcPct val="90000"/>
              </a:lnSpc>
              <a:spcAft>
                <a:spcPts val="600"/>
              </a:spcAft>
            </a:pPr>
            <a:r>
              <a:rPr lang="en-US" sz="3200" b="1" dirty="0">
                <a:latin typeface="Calibri" panose="020F0502020204030204" pitchFamily="34" charset="0"/>
                <a:cs typeface="Calibri" panose="020F0502020204030204" pitchFamily="34" charset="0"/>
              </a:rPr>
              <a:t>Jesus is the light of the World.</a:t>
            </a:r>
          </a:p>
          <a:p>
            <a:pPr>
              <a:lnSpc>
                <a:spcPct val="90000"/>
              </a:lnSpc>
              <a:spcAft>
                <a:spcPts val="600"/>
              </a:spcAft>
            </a:pPr>
            <a:r>
              <a:rPr lang="en-US" sz="3200" b="1" dirty="0">
                <a:solidFill>
                  <a:srgbClr val="FF6600"/>
                </a:solidFill>
                <a:latin typeface="Calibri" panose="020F0502020204030204" pitchFamily="34" charset="0"/>
                <a:cs typeface="Calibri" panose="020F0502020204030204" pitchFamily="34" charset="0"/>
              </a:rPr>
              <a:t>How can you bring Light to the world today?</a:t>
            </a:r>
          </a:p>
        </p:txBody>
      </p:sp>
      <p:sp>
        <p:nvSpPr>
          <p:cNvPr id="75" name="Rectangle 74">
            <a:extLst>
              <a:ext uri="{FF2B5EF4-FFF2-40B4-BE49-F238E27FC236}">
                <a16:creationId xmlns:a16="http://schemas.microsoft.com/office/drawing/2014/main" id="{55222F96-971A-4F90-B841-6BAB416C7A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61965" y="6072626"/>
            <a:ext cx="740664" cy="11559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08980754-6F4B-43C9-B9BE-127B6BED65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36109" y="1694387"/>
            <a:ext cx="740664" cy="887511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2C1BBA94-3F40-40AA-8BB9-E69E25E537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72594" y="354959"/>
            <a:ext cx="4638730"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Candlemas blessings- we celebrate the festivals - this one is Feb 2 |  Candlemas, St brigid, Groundhog day">
            <a:extLst>
              <a:ext uri="{FF2B5EF4-FFF2-40B4-BE49-F238E27FC236}">
                <a16:creationId xmlns:a16="http://schemas.microsoft.com/office/drawing/2014/main" id="{A171B394-F332-4E33-842A-314C67F7415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490803" y="1196769"/>
            <a:ext cx="4221014" cy="4231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3044814"/>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555095231A0A1498CDB20ECF39817BE" ma:contentTypeVersion="10" ma:contentTypeDescription="Create a new document." ma:contentTypeScope="" ma:versionID="07ad55bed984d068c6957f84f508b125">
  <xsd:schema xmlns:xsd="http://www.w3.org/2001/XMLSchema" xmlns:xs="http://www.w3.org/2001/XMLSchema" xmlns:p="http://schemas.microsoft.com/office/2006/metadata/properties" xmlns:ns2="c5660791-0e2a-47f4-ae29-49dffd83ee61" targetNamespace="http://schemas.microsoft.com/office/2006/metadata/properties" ma:root="true" ma:fieldsID="05c32e9d60475b0eeb9d59d9db7c8999" ns2:_="">
    <xsd:import namespace="c5660791-0e2a-47f4-ae29-49dffd83ee6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660791-0e2a-47f4-ae29-49dffd83ee6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16B88D2-6D72-4143-9668-7391D96CD0C9}">
  <ds:schemaRefs>
    <ds:schemaRef ds:uri="http://schemas.microsoft.com/sharepoint/v3/contenttype/forms"/>
  </ds:schemaRefs>
</ds:datastoreItem>
</file>

<file path=customXml/itemProps2.xml><?xml version="1.0" encoding="utf-8"?>
<ds:datastoreItem xmlns:ds="http://schemas.openxmlformats.org/officeDocument/2006/customXml" ds:itemID="{11659D38-78D1-4E1C-B659-CE98591B78B1}">
  <ds:schemaRefs>
    <ds:schemaRef ds:uri="http://schemas.microsoft.com/office/infopath/2007/PartnerControls"/>
    <ds:schemaRef ds:uri="http://purl.org/dc/terms/"/>
    <ds:schemaRef ds:uri="http://schemas.microsoft.com/office/2006/documentManagement/types"/>
    <ds:schemaRef ds:uri="c5660791-0e2a-47f4-ae29-49dffd83ee61"/>
    <ds:schemaRef ds:uri="http://purl.org/dc/elements/1.1/"/>
    <ds:schemaRef ds:uri="http://schemas.microsoft.com/office/2006/metadata/propertie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37B3CC87-8DF4-412D-ACB5-00B4D49614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5660791-0e2a-47f4-ae29-49dffd83ee6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TotalTime>
  <Words>804</Words>
  <Application>Microsoft Office PowerPoint</Application>
  <PresentationFormat>On-screen Show (4:3)</PresentationFormat>
  <Paragraphs>27</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Twinkl SemiBold</vt:lpstr>
      <vt:lpstr>Twinkl Sb</vt:lpstr>
      <vt:lpstr>Twinkl</vt:lpstr>
      <vt:lpstr>Arial</vt:lpstr>
      <vt:lpstr>Calibri</vt:lpstr>
      <vt:lpstr>Sassoon Infant Rg</vt:lpstr>
      <vt:lpstr>Office Theme</vt:lpstr>
      <vt:lpstr> The Presentation of the Lord Tuesday 2nd February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Presentation of the Lord Tuesday 2nd February</dc:title>
  <dc:creator>Louise White</dc:creator>
  <cp:lastModifiedBy>Windows User</cp:lastModifiedBy>
  <cp:revision>2</cp:revision>
  <dcterms:created xsi:type="dcterms:W3CDTF">2021-02-01T12:05:24Z</dcterms:created>
  <dcterms:modified xsi:type="dcterms:W3CDTF">2021-02-02T12:38:50Z</dcterms:modified>
</cp:coreProperties>
</file>