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57" r:id="rId5"/>
    <p:sldId id="258" r:id="rId6"/>
    <p:sldId id="286" r:id="rId7"/>
    <p:sldId id="309" r:id="rId8"/>
    <p:sldId id="262" r:id="rId9"/>
    <p:sldId id="303" r:id="rId10"/>
    <p:sldId id="310" r:id="rId11"/>
    <p:sldId id="301" r:id="rId12"/>
    <p:sldId id="307" r:id="rId13"/>
    <p:sldId id="28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16" autoAdjust="0"/>
    <p:restoredTop sz="94660"/>
  </p:normalViewPr>
  <p:slideViewPr>
    <p:cSldViewPr snapToGrid="0">
      <p:cViewPr varScale="1">
        <p:scale>
          <a:sx n="86" d="100"/>
          <a:sy n="86" d="100"/>
        </p:scale>
        <p:origin x="77" y="23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E9610-633B-47BA-A344-B4F8624BF78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994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480131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f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riends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once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water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where</a:t>
            </a:r>
            <a:endParaRPr lang="en-GB" sz="5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39568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 we have learnt already this year.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3255" y="1547490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 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02306" y="1489229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99927" y="159533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64945" y="1546572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m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29074" y="1489229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u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209794" y="1338400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err="1" smtClean="0">
                <a:latin typeface="SassoonPrimaryInfant" panose="00000400000000000000" pitchFamily="2" charset="0"/>
              </a:rPr>
              <a:t>ff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0626" y="1052230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p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61837" y="1299401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c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05049" y="1181452"/>
            <a:ext cx="1713931" cy="37702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3900" dirty="0" smtClean="0">
                <a:latin typeface="SassoonPrimaryInfant" panose="00000400000000000000" pitchFamily="2" charset="0"/>
              </a:rPr>
              <a:t>h</a:t>
            </a:r>
            <a:endParaRPr lang="en-GB" sz="239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40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8" grpId="0"/>
      <p:bldP spid="9" grpId="0"/>
      <p:bldP spid="9" grpId="1"/>
      <p:bldP spid="11" grpId="0"/>
      <p:bldP spid="11" grpId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167369" y="1920036"/>
            <a:ext cx="7254701" cy="4570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latin typeface="SassoonPrimaryInfant" panose="00000400000000000000" pitchFamily="2" charset="0"/>
              </a:rPr>
              <a:t>ear</a:t>
            </a:r>
            <a:r>
              <a:rPr lang="en-GB" sz="8000" dirty="0" smtClean="0">
                <a:latin typeface="SassoonPrimaryInfant" panose="00000400000000000000" pitchFamily="2" charset="0"/>
              </a:rPr>
              <a:t>	</a:t>
            </a:r>
            <a:r>
              <a:rPr lang="en-GB" sz="8000" dirty="0" smtClean="0">
                <a:latin typeface="SassoonPrimaryInfant" panose="00000400000000000000" pitchFamily="2" charset="0"/>
              </a:rPr>
              <a:t>   </a:t>
            </a:r>
            <a:r>
              <a:rPr lang="en-GB" sz="11500" dirty="0" smtClean="0">
                <a:latin typeface="SassoonPrimaryInfant" panose="00000400000000000000" pitchFamily="2" charset="0"/>
              </a:rPr>
              <a:t>dear</a:t>
            </a:r>
            <a:r>
              <a:rPr lang="en-GB" sz="11500" dirty="0" smtClean="0">
                <a:latin typeface="SassoonPrimaryInfant" panose="00000400000000000000" pitchFamily="2" charset="0"/>
              </a:rPr>
              <a:t> 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pPr algn="ctr"/>
            <a:endParaRPr lang="en-GB" sz="8000" dirty="0">
              <a:latin typeface="SassoonPrimaryInfant" panose="00000400000000000000" pitchFamily="2" charset="0"/>
            </a:endParaRPr>
          </a:p>
          <a:p>
            <a:pPr algn="ctr"/>
            <a:r>
              <a:rPr lang="en-GB" sz="9600" dirty="0" smtClean="0">
                <a:latin typeface="SassoonPrimaryInfant" panose="00000400000000000000" pitchFamily="2" charset="0"/>
              </a:rPr>
              <a:t>fear</a:t>
            </a:r>
            <a:r>
              <a:rPr lang="en-GB" sz="8800" dirty="0" smtClean="0">
                <a:latin typeface="SassoonPrimaryInfant" panose="00000400000000000000" pitchFamily="2" charset="0"/>
              </a:rPr>
              <a:t>	    </a:t>
            </a:r>
            <a:r>
              <a:rPr lang="en-GB" sz="9600" dirty="0" smtClean="0">
                <a:latin typeface="SassoonPrimaryInfant" panose="00000400000000000000" pitchFamily="2" charset="0"/>
              </a:rPr>
              <a:t>hear</a:t>
            </a:r>
            <a:endParaRPr lang="en-GB" sz="259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7863881" y="10914884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1893356" y="701987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1889043" y="702190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8981120" y="64613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4882500" y="645425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5532486" y="6590623"/>
            <a:ext cx="995817" cy="149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5211579" y="3490125"/>
            <a:ext cx="1316724" cy="2487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9401733" y="6470604"/>
            <a:ext cx="1178925" cy="1212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9125606" y="3552948"/>
            <a:ext cx="1003496" cy="1899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8392502" y="342224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0399004" y="338877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gear    near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 spear   year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3" name="Oval 12"/>
          <p:cNvSpPr/>
          <p:nvPr/>
        </p:nvSpPr>
        <p:spPr>
          <a:xfrm>
            <a:off x="8407748" y="253357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216220" y="542192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902064" y="689387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5491796" y="2892042"/>
            <a:ext cx="1237588" cy="11668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9052015" y="5421927"/>
            <a:ext cx="1112917" cy="1045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5065466" y="279504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649046" y="542192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0938552" y="675539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9052015" y="2727560"/>
            <a:ext cx="11129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6110590" y="5481081"/>
            <a:ext cx="1064549" cy="913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10912790" y="677611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/>
          <p:cNvCxnSpPr/>
          <p:nvPr/>
        </p:nvCxnSpPr>
        <p:spPr>
          <a:xfrm>
            <a:off x="11145967" y="6958753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10898994" y="689387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0912790" y="688350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10981054" y="702407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11275386" y="6943736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11037977" y="7050804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>
            <a:off x="8447062" y="538500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10922878" y="692680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File:Albion change speed gear.jpg - Wikimedia Common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897" y="3048867"/>
            <a:ext cx="1527899" cy="1187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615432" y="1614209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beard    rear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smear  </a:t>
            </a:r>
            <a:r>
              <a:rPr lang="en-GB" sz="8800" dirty="0" smtClean="0">
                <a:latin typeface="SassoonPrimaryInfant" panose="00000400000000000000" pitchFamily="2" charset="0"/>
              </a:rPr>
              <a:t>appear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3" name="Oval 12"/>
          <p:cNvSpPr/>
          <p:nvPr/>
        </p:nvSpPr>
        <p:spPr>
          <a:xfrm>
            <a:off x="8684451" y="306244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1245263" y="680769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5417955" y="2977123"/>
            <a:ext cx="1183177" cy="22689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9519322" y="5907947"/>
            <a:ext cx="1196026" cy="1446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764782" y="287265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784443" y="557532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11391842" y="679613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9173393" y="3221751"/>
            <a:ext cx="1118830" cy="34681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5984519" y="5725542"/>
            <a:ext cx="1062965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7936442" y="572842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/>
          <p:cNvCxnSpPr/>
          <p:nvPr/>
        </p:nvCxnSpPr>
        <p:spPr>
          <a:xfrm flipV="1">
            <a:off x="11447466" y="6893130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8409837" y="5922413"/>
            <a:ext cx="840695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/>
          <p:cNvSpPr/>
          <p:nvPr/>
        </p:nvSpPr>
        <p:spPr>
          <a:xfrm>
            <a:off x="6865830" y="288012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1300062" y="672247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5384481" y="561070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11265812" y="697647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11338461" y="676916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11334312" y="676100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11334312" y="674860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11366171" y="678181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11422748" y="686894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802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478524" y="-38472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ear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06994" y="449403"/>
            <a:ext cx="40575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u="sng" dirty="0" smtClean="0">
                <a:latin typeface="SassoonPrimaryInfant" panose="00000400000000000000" pitchFamily="2" charset="0"/>
              </a:rPr>
              <a:t>Quick read</a:t>
            </a:r>
            <a:endParaRPr lang="en-GB" sz="6000" b="1" u="sng" dirty="0">
              <a:latin typeface="SassoonPrimaryInfant" panose="00000400000000000000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2066" y="1768809"/>
            <a:ext cx="562494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SassoonPrimaryInfant" panose="00000400000000000000" pitchFamily="2" charset="0"/>
              </a:rPr>
              <a:t>beard</a:t>
            </a:r>
          </a:p>
          <a:p>
            <a:pPr algn="ctr"/>
            <a:r>
              <a:rPr lang="en-GB" sz="6600" dirty="0" smtClean="0">
                <a:latin typeface="SassoonPrimaryInfant" panose="00000400000000000000" pitchFamily="2" charset="0"/>
              </a:rPr>
              <a:t>fearful</a:t>
            </a:r>
          </a:p>
          <a:p>
            <a:pPr algn="ctr"/>
            <a:r>
              <a:rPr lang="en-GB" sz="6600" dirty="0" smtClean="0">
                <a:latin typeface="SassoonPrimaryInfant" panose="00000400000000000000" pitchFamily="2" charset="0"/>
              </a:rPr>
              <a:t>spear</a:t>
            </a:r>
          </a:p>
          <a:p>
            <a:pPr algn="ctr"/>
            <a:r>
              <a:rPr lang="en-GB" sz="6600" dirty="0" smtClean="0">
                <a:latin typeface="SassoonPrimaryInfant" panose="00000400000000000000" pitchFamily="2" charset="0"/>
              </a:rPr>
              <a:t>clear</a:t>
            </a:r>
            <a:endParaRPr lang="en-GB" sz="6600" dirty="0" smtClean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ear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39845" y="1712384"/>
            <a:ext cx="9192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800" dirty="0">
              <a:latin typeface="SassoonPrimaryInfant" panose="000004000000000000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226" y="73360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61412" y="414647"/>
            <a:ext cx="7871419" cy="68541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r>
              <a:rPr lang="en-GB" dirty="0" smtClean="0">
                <a:latin typeface="SassoonPrimaryInfant" panose="00000400000000000000" pitchFamily="2" charset="0"/>
              </a:rPr>
              <a:t>Can you find the ear sound</a:t>
            </a:r>
            <a:r>
              <a:rPr lang="en-GB" dirty="0" smtClean="0">
                <a:latin typeface="SassoonPrimaryInfant" panose="00000400000000000000" pitchFamily="2" charset="0"/>
              </a:rPr>
              <a:t>? </a:t>
            </a:r>
            <a:endParaRPr lang="en-GB" dirty="0">
              <a:latin typeface="SassoonPrimaryInfant" panose="00000400000000000000" pitchFamily="2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4729" y="945709"/>
            <a:ext cx="9155145" cy="5838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03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fear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21469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tear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7255" y="1824769"/>
            <a:ext cx="202642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23278" y="4321175"/>
            <a:ext cx="2052251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760271" y="2194100"/>
            <a:ext cx="19496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beard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310461" y="4373128"/>
            <a:ext cx="185382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spear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210182" y="4057350"/>
            <a:ext cx="20543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440950" y="1944306"/>
            <a:ext cx="20543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191BF39-9366-4646-9203-6E5E3C2C611C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2ff2bfd-3816-4c27-8fb4-617a10ce9654"/>
    <ds:schemaRef ds:uri="688cfe0b-51d0-4f5c-adf2-00b4769f8493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6991</TotalTime>
  <Words>321</Words>
  <Application>Microsoft Office PowerPoint</Application>
  <PresentationFormat>Widescreen</PresentationFormat>
  <Paragraphs>92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Liz Kitchen</cp:lastModifiedBy>
  <cp:revision>115</cp:revision>
  <dcterms:created xsi:type="dcterms:W3CDTF">2020-12-05T23:17:41Z</dcterms:created>
  <dcterms:modified xsi:type="dcterms:W3CDTF">2021-02-18T20:08:16Z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