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sldIdLst>
    <p:sldId id="256" r:id="rId2"/>
    <p:sldId id="268" r:id="rId3"/>
    <p:sldId id="258" r:id="rId4"/>
    <p:sldId id="262" r:id="rId5"/>
    <p:sldId id="266" r:id="rId6"/>
    <p:sldId id="267" r:id="rId7"/>
    <p:sldId id="270" r:id="rId8"/>
    <p:sldId id="274" r:id="rId9"/>
    <p:sldId id="271" r:id="rId10"/>
    <p:sldId id="272" r:id="rId11"/>
    <p:sldId id="27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31" d="100"/>
          <a:sy n="31" d="100"/>
        </p:scale>
        <p:origin x="58" y="146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84E5B-BA66-4453-AF04-D372C12263F5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EDBD4-8E0A-4756-AF29-F45EC6CFD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463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84E5B-BA66-4453-AF04-D372C12263F5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EDBD4-8E0A-4756-AF29-F45EC6CFD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712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84E5B-BA66-4453-AF04-D372C12263F5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EDBD4-8E0A-4756-AF29-F45EC6CFD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990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84E5B-BA66-4453-AF04-D372C12263F5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EDBD4-8E0A-4756-AF29-F45EC6CFD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257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84E5B-BA66-4453-AF04-D372C12263F5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EDBD4-8E0A-4756-AF29-F45EC6CFD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70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84E5B-BA66-4453-AF04-D372C12263F5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EDBD4-8E0A-4756-AF29-F45EC6CFD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328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84E5B-BA66-4453-AF04-D372C12263F5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EDBD4-8E0A-4756-AF29-F45EC6CFD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2489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84E5B-BA66-4453-AF04-D372C12263F5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EDBD4-8E0A-4756-AF29-F45EC6CFD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416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84E5B-BA66-4453-AF04-D372C12263F5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EDBD4-8E0A-4756-AF29-F45EC6CFD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018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84E5B-BA66-4453-AF04-D372C12263F5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EDBD4-8E0A-4756-AF29-F45EC6CFD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916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84E5B-BA66-4453-AF04-D372C12263F5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EDBD4-8E0A-4756-AF29-F45EC6CFD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698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D84E5B-BA66-4453-AF04-D372C12263F5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EDBD4-8E0A-4756-AF29-F45EC6CFD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080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5.wdp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www.bbc.co.uk/bitesize/topics/z6882hv/articles/zp9pfg8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87756" y="2405360"/>
            <a:ext cx="51879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Birds and reptiles</a:t>
            </a:r>
            <a:endParaRPr lang="en-US" sz="5400" b="1" cap="none" spc="0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Week </a:t>
            </a:r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96849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77905" y="91386"/>
            <a:ext cx="11179449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What do we remember </a:t>
            </a:r>
            <a:r>
              <a:rPr lang="en-US" sz="4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about </a:t>
            </a:r>
            <a:r>
              <a:rPr lang="en-US" sz="4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mammals?</a:t>
            </a:r>
            <a:endParaRPr lang="en-US" sz="4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8006" y="1231443"/>
            <a:ext cx="515251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SassoonPrimaryInfant" panose="00000400000000000000" pitchFamily="2" charset="0"/>
              </a:rPr>
              <a:t>Warm-blooded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SassoonPrimaryInfant" panose="00000400000000000000" pitchFamily="2" charset="0"/>
              </a:rPr>
              <a:t>Hair or fur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SassoonPrimaryInfant" panose="00000400000000000000" pitchFamily="2" charset="0"/>
              </a:rPr>
              <a:t>Feed their young with their own milk.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SassoonPrimaryInfant" panose="00000400000000000000" pitchFamily="2" charset="0"/>
              </a:rPr>
              <a:t>Vertebrates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SassoonPrimaryInfant" panose="00000400000000000000" pitchFamily="2" charset="0"/>
              </a:rPr>
              <a:t>Give birth to their young.</a:t>
            </a:r>
          </a:p>
        </p:txBody>
      </p:sp>
      <p:pic>
        <p:nvPicPr>
          <p:cNvPr id="9" name="Picture 8" descr="Persons, Dolphins, and Margaret Somerville – Filippo A ...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615" l="1750" r="95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088" y="1231443"/>
            <a:ext cx="2876353" cy="2595908"/>
          </a:xfrm>
          <a:prstGeom prst="rect">
            <a:avLst/>
          </a:prstGeom>
        </p:spPr>
      </p:pic>
      <p:pic>
        <p:nvPicPr>
          <p:cNvPr id="10" name="Picture 9" descr="South African giraffe - Wikipedia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4242" l="26559" r="8996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6264" y="239548"/>
            <a:ext cx="3743179" cy="5002567"/>
          </a:xfrm>
          <a:prstGeom prst="rect">
            <a:avLst/>
          </a:prstGeom>
        </p:spPr>
      </p:pic>
      <p:pic>
        <p:nvPicPr>
          <p:cNvPr id="11" name="Picture 10" descr="The Booga Wooga &amp; Little Sister Sophia: Annual SBC Cookout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546" y="2740831"/>
            <a:ext cx="3416898" cy="3796553"/>
          </a:xfrm>
          <a:prstGeom prst="rect">
            <a:avLst/>
          </a:prstGeom>
        </p:spPr>
      </p:pic>
      <p:pic>
        <p:nvPicPr>
          <p:cNvPr id="12" name="Picture 11" descr="genetics - If Our Horses Came From the OTHER Subspecies ...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077" b="95740" l="6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779" y="3880350"/>
            <a:ext cx="4503464" cy="2718162"/>
          </a:xfrm>
          <a:prstGeom prst="rect">
            <a:avLst/>
          </a:prstGeom>
        </p:spPr>
      </p:pic>
      <p:sp>
        <p:nvSpPr>
          <p:cNvPr id="2" name="Cloud Callout 1"/>
          <p:cNvSpPr/>
          <p:nvPr/>
        </p:nvSpPr>
        <p:spPr>
          <a:xfrm>
            <a:off x="405940" y="3767958"/>
            <a:ext cx="3074275" cy="2632841"/>
          </a:xfrm>
          <a:prstGeom prst="cloudCallout">
            <a:avLst>
              <a:gd name="adj1" fmla="val -57756"/>
              <a:gd name="adj2" fmla="val 6070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SassoonPrimaryInfant" panose="00000400000000000000" pitchFamily="2" charset="0"/>
              </a:rPr>
              <a:t>Which other mammals can you remember?</a:t>
            </a:r>
            <a:endParaRPr lang="en-GB" sz="28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7319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ile:Talk face.sv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66680"/>
            <a:ext cx="1743075" cy="19431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17053" y="1233607"/>
            <a:ext cx="6647465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What is a vertebrate?</a:t>
            </a:r>
            <a:endParaRPr lang="en-US" sz="96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57350" y="6038850"/>
            <a:ext cx="43053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Talk abou</a:t>
            </a:r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 it…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1026" name="Picture 2" descr="Good Posture Womans Body Silhouette And Backbone Stock Illustration -  Download Image Now - iStock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23" b="100000" l="9965" r="8991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8791" y="723155"/>
            <a:ext cx="4904102" cy="5887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9278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ARUNACHALA BIRDS: Happy Time—The Importance of the Bird Bath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7722" y="2348986"/>
            <a:ext cx="3595419" cy="224264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435550" y="2687546"/>
            <a:ext cx="2048541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Birds</a:t>
            </a:r>
            <a:endParaRPr lang="en-US" sz="60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Picture 4" descr="List of birds of Wisconsin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6355" y="270904"/>
            <a:ext cx="3135086" cy="2377440"/>
          </a:xfrm>
          <a:prstGeom prst="rect">
            <a:avLst/>
          </a:prstGeom>
        </p:spPr>
      </p:pic>
      <p:pic>
        <p:nvPicPr>
          <p:cNvPr id="9" name="Picture 8" descr="List of birds of Nebraska - Wikipedi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8849" y="104545"/>
            <a:ext cx="2286000" cy="2529840"/>
          </a:xfrm>
          <a:prstGeom prst="rect">
            <a:avLst/>
          </a:prstGeom>
        </p:spPr>
      </p:pic>
      <p:pic>
        <p:nvPicPr>
          <p:cNvPr id="12" name="Picture 11" descr="Red Bird image - Free stock photo - Public Domain photo ...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675" y="4210707"/>
            <a:ext cx="3957623" cy="2643692"/>
          </a:xfrm>
          <a:prstGeom prst="rect">
            <a:avLst/>
          </a:prstGeom>
        </p:spPr>
      </p:pic>
      <p:pic>
        <p:nvPicPr>
          <p:cNvPr id="15" name="Picture 14" descr="Bird 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0430" y="-231744"/>
            <a:ext cx="4141270" cy="2329464"/>
          </a:xfrm>
          <a:prstGeom prst="rect">
            <a:avLst/>
          </a:prstGeom>
        </p:spPr>
      </p:pic>
      <p:pic>
        <p:nvPicPr>
          <p:cNvPr id="16" name="Picture 15" descr="List of birds of Missouri - Wikipedia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6628" y="77991"/>
            <a:ext cx="2236089" cy="2236089"/>
          </a:xfrm>
          <a:prstGeom prst="rect">
            <a:avLst/>
          </a:prstGeom>
        </p:spPr>
      </p:pic>
      <p:pic>
        <p:nvPicPr>
          <p:cNvPr id="23" name="Picture 22" descr="Setophaga petechia (Yellow warbler) (Dendroica petechia)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896" y="1888996"/>
            <a:ext cx="2707255" cy="1624353"/>
          </a:xfrm>
          <a:prstGeom prst="rect">
            <a:avLst/>
          </a:prstGeom>
        </p:spPr>
      </p:pic>
      <p:pic>
        <p:nvPicPr>
          <p:cNvPr id="24" name="Picture 23" descr="Birds of Australia - Wikipedia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8397" y="4757903"/>
            <a:ext cx="3144744" cy="2096496"/>
          </a:xfrm>
          <a:prstGeom prst="rect">
            <a:avLst/>
          </a:prstGeom>
        </p:spPr>
      </p:pic>
      <p:sp>
        <p:nvSpPr>
          <p:cNvPr id="25" name="Oval Callout 24"/>
          <p:cNvSpPr/>
          <p:nvPr/>
        </p:nvSpPr>
        <p:spPr>
          <a:xfrm>
            <a:off x="72778" y="3496980"/>
            <a:ext cx="4731798" cy="2984770"/>
          </a:xfrm>
          <a:prstGeom prst="wedgeEllipse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 panose="00000400000000000000" pitchFamily="2" charset="0"/>
              </a:rPr>
              <a:t>What do you </a:t>
            </a:r>
            <a:r>
              <a:rPr lang="en-GB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 panose="00000400000000000000" pitchFamily="2" charset="0"/>
              </a:rPr>
              <a:t>remember about birds?</a:t>
            </a:r>
          </a:p>
          <a:p>
            <a:pPr algn="ctr"/>
            <a:endParaRPr lang="en-GB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PrimaryInfant" panose="00000400000000000000" pitchFamily="2" charset="0"/>
            </a:endParaRPr>
          </a:p>
          <a:p>
            <a:pPr algn="ctr"/>
            <a:r>
              <a:rPr lang="en-GB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 panose="00000400000000000000" pitchFamily="2" charset="0"/>
              </a:rPr>
              <a:t>Tell your partner.</a:t>
            </a:r>
            <a:endParaRPr lang="en-GB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PrimaryInfant" panose="00000400000000000000" pitchFamily="2" charset="0"/>
            </a:endParaRPr>
          </a:p>
        </p:txBody>
      </p:sp>
      <p:sp>
        <p:nvSpPr>
          <p:cNvPr id="2" name="Explosion 2 1"/>
          <p:cNvSpPr/>
          <p:nvPr/>
        </p:nvSpPr>
        <p:spPr>
          <a:xfrm rot="21426437">
            <a:off x="-9692" y="216836"/>
            <a:ext cx="5150743" cy="1342887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i="1" dirty="0" smtClean="0">
                <a:solidFill>
                  <a:srgbClr val="FF0000"/>
                </a:solidFill>
              </a:rPr>
              <a:t>Vertebrates</a:t>
            </a:r>
            <a:endParaRPr lang="en-GB" sz="3200" i="1" dirty="0">
              <a:solidFill>
                <a:srgbClr val="FF0000"/>
              </a:solidFill>
            </a:endParaRPr>
          </a:p>
        </p:txBody>
      </p:sp>
      <p:sp>
        <p:nvSpPr>
          <p:cNvPr id="17" name="Explosion 2 16"/>
          <p:cNvSpPr/>
          <p:nvPr/>
        </p:nvSpPr>
        <p:spPr>
          <a:xfrm rot="21426437">
            <a:off x="5058971" y="761273"/>
            <a:ext cx="2980451" cy="1342887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i="1" dirty="0" smtClean="0">
                <a:solidFill>
                  <a:srgbClr val="FF0000"/>
                </a:solidFill>
              </a:rPr>
              <a:t>Beak</a:t>
            </a:r>
            <a:endParaRPr lang="en-GB" sz="3200" i="1" dirty="0">
              <a:solidFill>
                <a:srgbClr val="FF0000"/>
              </a:solidFill>
            </a:endParaRPr>
          </a:p>
        </p:txBody>
      </p:sp>
      <p:sp>
        <p:nvSpPr>
          <p:cNvPr id="18" name="Explosion 2 17"/>
          <p:cNvSpPr/>
          <p:nvPr/>
        </p:nvSpPr>
        <p:spPr>
          <a:xfrm rot="21426437">
            <a:off x="118699" y="2041745"/>
            <a:ext cx="3933175" cy="1342887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i="1" dirty="0" smtClean="0">
                <a:solidFill>
                  <a:srgbClr val="FF0000"/>
                </a:solidFill>
              </a:rPr>
              <a:t>Feathers</a:t>
            </a:r>
            <a:endParaRPr lang="en-GB" sz="3200" i="1" dirty="0">
              <a:solidFill>
                <a:srgbClr val="FF0000"/>
              </a:solidFill>
            </a:endParaRPr>
          </a:p>
        </p:txBody>
      </p:sp>
      <p:sp>
        <p:nvSpPr>
          <p:cNvPr id="19" name="Explosion 2 18"/>
          <p:cNvSpPr/>
          <p:nvPr/>
        </p:nvSpPr>
        <p:spPr>
          <a:xfrm rot="21426437">
            <a:off x="7025687" y="1062954"/>
            <a:ext cx="5210566" cy="1717933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i="1" dirty="0" smtClean="0">
                <a:solidFill>
                  <a:srgbClr val="FF0000"/>
                </a:solidFill>
              </a:rPr>
              <a:t>Warm-blooded</a:t>
            </a:r>
            <a:endParaRPr lang="en-GB" sz="3200" i="1" dirty="0">
              <a:solidFill>
                <a:srgbClr val="FF0000"/>
              </a:solidFill>
            </a:endParaRPr>
          </a:p>
        </p:txBody>
      </p:sp>
      <p:sp>
        <p:nvSpPr>
          <p:cNvPr id="20" name="Explosion 2 19"/>
          <p:cNvSpPr/>
          <p:nvPr/>
        </p:nvSpPr>
        <p:spPr>
          <a:xfrm rot="21426437">
            <a:off x="6526122" y="3643971"/>
            <a:ext cx="5210566" cy="1342887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i="1" dirty="0" smtClean="0">
                <a:solidFill>
                  <a:srgbClr val="FF0000"/>
                </a:solidFill>
              </a:rPr>
              <a:t>Wings</a:t>
            </a:r>
            <a:endParaRPr lang="en-GB" sz="3200" i="1" dirty="0">
              <a:solidFill>
                <a:srgbClr val="FF0000"/>
              </a:solidFill>
            </a:endParaRPr>
          </a:p>
        </p:txBody>
      </p:sp>
      <p:sp>
        <p:nvSpPr>
          <p:cNvPr id="21" name="Explosion 2 20"/>
          <p:cNvSpPr/>
          <p:nvPr/>
        </p:nvSpPr>
        <p:spPr>
          <a:xfrm rot="21426437">
            <a:off x="4184895" y="5323159"/>
            <a:ext cx="5210566" cy="1342887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i="1" dirty="0" smtClean="0">
                <a:solidFill>
                  <a:srgbClr val="FF0000"/>
                </a:solidFill>
              </a:rPr>
              <a:t>Lays eggs</a:t>
            </a:r>
            <a:endParaRPr lang="en-GB" sz="32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755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rocodile+egg Images, Stock Photos &amp; Vectors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80"/>
          <a:stretch/>
        </p:blipFill>
        <p:spPr bwMode="auto">
          <a:xfrm>
            <a:off x="775073" y="1527338"/>
            <a:ext cx="3780449" cy="2483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Robin Egg Blue | ferrebeekeeper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1378" y="326824"/>
            <a:ext cx="4416152" cy="389491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12889" r="93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586" y="3663463"/>
            <a:ext cx="2970700" cy="29707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35209" y="5463274"/>
            <a:ext cx="61532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What do you notice?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8" name="Cloud Callout 7"/>
          <p:cNvSpPr/>
          <p:nvPr/>
        </p:nvSpPr>
        <p:spPr>
          <a:xfrm>
            <a:off x="5007653" y="3548742"/>
            <a:ext cx="3899877" cy="2376197"/>
          </a:xfrm>
          <a:prstGeom prst="cloudCallout">
            <a:avLst>
              <a:gd name="adj1" fmla="val 67567"/>
              <a:gd name="adj2" fmla="val 2428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Is this a bird?</a:t>
            </a:r>
            <a:endParaRPr lang="en-GB" sz="4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Oval 8"/>
          <p:cNvSpPr/>
          <p:nvPr/>
        </p:nvSpPr>
        <p:spPr>
          <a:xfrm>
            <a:off x="515815" y="930031"/>
            <a:ext cx="4306277" cy="3602892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878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057" y="527760"/>
            <a:ext cx="9886950" cy="569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92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859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61134" y="2435259"/>
            <a:ext cx="10644326" cy="40127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  <a:latin typeface="SassoonPrimaryInfant" panose="00000400000000000000" pitchFamily="2" charset="0"/>
              </a:rPr>
              <a:t>Both </a:t>
            </a:r>
            <a:r>
              <a:rPr lang="en-GB" sz="3600" dirty="0">
                <a:solidFill>
                  <a:schemeClr val="accent1">
                    <a:lumMod val="50000"/>
                  </a:schemeClr>
                </a:solidFill>
                <a:latin typeface="SassoonPrimaryInfant" panose="00000400000000000000" pitchFamily="2" charset="0"/>
              </a:rPr>
              <a:t>reptiles</a:t>
            </a:r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  <a:latin typeface="SassoonPrimaryInfant" panose="00000400000000000000" pitchFamily="2" charset="0"/>
              </a:rPr>
              <a:t> and birds lay eggs.</a:t>
            </a:r>
          </a:p>
          <a:p>
            <a:pPr algn="ctr"/>
            <a:endParaRPr lang="en-GB" sz="3600" dirty="0">
              <a:solidFill>
                <a:schemeClr val="accent1">
                  <a:lumMod val="50000"/>
                </a:schemeClr>
              </a:solidFill>
              <a:latin typeface="SassoonPrimaryInfant" panose="00000400000000000000" pitchFamily="2" charset="0"/>
            </a:endParaRPr>
          </a:p>
          <a:p>
            <a:pPr algn="ctr"/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  <a:latin typeface="SassoonPrimaryInfant" panose="00000400000000000000" pitchFamily="2" charset="0"/>
              </a:rPr>
              <a:t>Birds eat insects.  So do most reptiles.  </a:t>
            </a:r>
          </a:p>
          <a:p>
            <a:pPr algn="ctr"/>
            <a:endParaRPr lang="en-GB" sz="3600" dirty="0">
              <a:solidFill>
                <a:schemeClr val="accent1">
                  <a:lumMod val="50000"/>
                </a:schemeClr>
              </a:solidFill>
              <a:latin typeface="SassoonPrimaryInfant" panose="00000400000000000000" pitchFamily="2" charset="0"/>
            </a:endParaRPr>
          </a:p>
          <a:p>
            <a:pPr algn="ctr"/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  <a:latin typeface="SassoonPrimaryInfant" panose="00000400000000000000" pitchFamily="2" charset="0"/>
              </a:rPr>
              <a:t>Reptiles also eat other form of animal life such as birds, amphibians and also other mammals.</a:t>
            </a:r>
            <a:endParaRPr lang="en-GB" sz="3600" dirty="0">
              <a:solidFill>
                <a:schemeClr val="accent1">
                  <a:lumMod val="50000"/>
                </a:schemeClr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972887" y="1122571"/>
            <a:ext cx="578459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SassoonPrimaryInfant" panose="00000400000000000000" pitchFamily="2" charset="0"/>
              </a:rPr>
              <a:t>Birds and reptiles</a:t>
            </a:r>
            <a:endParaRPr lang="en-US" sz="5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SassoonPrimaryInfant" panose="00000400000000000000" pitchFamily="2" charset="0"/>
            </a:endParaRPr>
          </a:p>
        </p:txBody>
      </p:sp>
      <p:pic>
        <p:nvPicPr>
          <p:cNvPr id="5" name="Picture 4" descr="Snake Green Cartoon · Free vector graphic on Pixaba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6039" y="733213"/>
            <a:ext cx="2402889" cy="1702046"/>
          </a:xfrm>
          <a:prstGeom prst="rect">
            <a:avLst/>
          </a:prstGeom>
        </p:spPr>
      </p:pic>
      <p:pic>
        <p:nvPicPr>
          <p:cNvPr id="6" name="Picture 5" descr="Blue Bird Vector image - Free stock photo - Public Domain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38" y="351071"/>
            <a:ext cx="2369824" cy="2410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48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11412" y="332458"/>
            <a:ext cx="490775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SassoonPrimaryInfant" panose="00000400000000000000" pitchFamily="2" charset="0"/>
              </a:rPr>
              <a:t>Bird or reptile?</a:t>
            </a:r>
            <a:endParaRPr lang="en-US" sz="5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SassoonPrimaryInfant" panose="00000400000000000000" pitchFamily="2" charset="0"/>
            </a:endParaRPr>
          </a:p>
        </p:txBody>
      </p:sp>
      <p:pic>
        <p:nvPicPr>
          <p:cNvPr id="4" name="Picture 3" descr="Cartoon Chemist scientist Vector Clipart image - Fre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20" y="3476956"/>
            <a:ext cx="2140148" cy="3150224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2565647" y="1722268"/>
            <a:ext cx="7599285" cy="3258105"/>
          </a:xfrm>
          <a:prstGeom prst="wedgeEllipseCallout">
            <a:avLst>
              <a:gd name="adj1" fmla="val -63590"/>
              <a:gd name="adj2" fmla="val 3361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/>
              <a:t>It’s warm-blooded.  It lays eggs.  It has feathers and it loves to eat insects and worms.</a:t>
            </a:r>
            <a:endParaRPr lang="en-GB" sz="3600" dirty="0"/>
          </a:p>
        </p:txBody>
      </p:sp>
      <p:sp>
        <p:nvSpPr>
          <p:cNvPr id="7" name="Oval 6"/>
          <p:cNvSpPr/>
          <p:nvPr/>
        </p:nvSpPr>
        <p:spPr>
          <a:xfrm>
            <a:off x="3604335" y="0"/>
            <a:ext cx="2086252" cy="172226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1068" y="1255788"/>
            <a:ext cx="8139089" cy="5150625"/>
          </a:xfrm>
          <a:prstGeom prst="rect">
            <a:avLst/>
          </a:prstGeom>
        </p:spPr>
      </p:pic>
      <p:pic>
        <p:nvPicPr>
          <p:cNvPr id="6" name="Picture 5" descr="Bird 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08" y="1021856"/>
            <a:ext cx="4141270" cy="2329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627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11412" y="332458"/>
            <a:ext cx="490775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SassoonPrimaryInfant" panose="00000400000000000000" pitchFamily="2" charset="0"/>
              </a:rPr>
              <a:t>Bird or reptile?</a:t>
            </a:r>
            <a:endParaRPr lang="en-US" sz="5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SassoonPrimaryInfant" panose="00000400000000000000" pitchFamily="2" charset="0"/>
            </a:endParaRPr>
          </a:p>
        </p:txBody>
      </p:sp>
      <p:pic>
        <p:nvPicPr>
          <p:cNvPr id="4" name="Picture 3" descr="Cartoon Chemist scientist Vector Clipart image - Fre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20" y="3476956"/>
            <a:ext cx="2140148" cy="3150224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2565647" y="1722268"/>
            <a:ext cx="7599285" cy="3258105"/>
          </a:xfrm>
          <a:prstGeom prst="wedgeEllipseCallout">
            <a:avLst>
              <a:gd name="adj1" fmla="val -63590"/>
              <a:gd name="adj2" fmla="val 3579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/>
              <a:t>It’s cold-blooded.  It lays eggs.  It has dry scales and likes to live near water.</a:t>
            </a:r>
            <a:endParaRPr lang="en-GB" sz="3600" dirty="0"/>
          </a:p>
        </p:txBody>
      </p:sp>
      <p:sp>
        <p:nvSpPr>
          <p:cNvPr id="7" name="Oval 6"/>
          <p:cNvSpPr/>
          <p:nvPr/>
        </p:nvSpPr>
        <p:spPr>
          <a:xfrm>
            <a:off x="6249881" y="0"/>
            <a:ext cx="2769832" cy="172226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564" y="1588246"/>
            <a:ext cx="7749947" cy="5166631"/>
          </a:xfrm>
          <a:prstGeom prst="rect">
            <a:avLst/>
          </a:prstGeom>
        </p:spPr>
      </p:pic>
      <p:pic>
        <p:nvPicPr>
          <p:cNvPr id="3" name="Picture 2" descr="Turtle Tortoise Animal · Free vector graphic on Pixabay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39814" y="1231107"/>
            <a:ext cx="2031691" cy="1915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575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1068" y="114456"/>
            <a:ext cx="7287938" cy="6716335"/>
          </a:xfrm>
          <a:prstGeom prst="rect">
            <a:avLst/>
          </a:prstGeom>
        </p:spPr>
      </p:pic>
      <p:pic>
        <p:nvPicPr>
          <p:cNvPr id="4" name="Picture 3" descr="Cartoon Chemist scientist Vector Clipart image - Free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20" y="3476956"/>
            <a:ext cx="2140148" cy="3150224"/>
          </a:xfrm>
          <a:prstGeom prst="rect">
            <a:avLst/>
          </a:prstGeom>
        </p:spPr>
      </p:pic>
      <p:pic>
        <p:nvPicPr>
          <p:cNvPr id="3" name="Picture 2" descr="Turtle Tortoise Animal · Free vector graphic on Pixabay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42991" y="114457"/>
            <a:ext cx="2031691" cy="1915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41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350</TotalTime>
  <Words>158</Words>
  <Application>Microsoft Office PowerPoint</Application>
  <PresentationFormat>Widescreen</PresentationFormat>
  <Paragraphs>33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SassoonPrimaryInfant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Asia Amies</dc:creator>
  <cp:lastModifiedBy>Asia Amies</cp:lastModifiedBy>
  <cp:revision>28</cp:revision>
  <dcterms:created xsi:type="dcterms:W3CDTF">2020-11-17T17:59:01Z</dcterms:created>
  <dcterms:modified xsi:type="dcterms:W3CDTF">2020-12-06T18:10:12Z</dcterms:modified>
</cp:coreProperties>
</file>