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07" r:id="rId5"/>
    <p:sldId id="258" r:id="rId6"/>
    <p:sldId id="286" r:id="rId7"/>
    <p:sldId id="303" r:id="rId8"/>
    <p:sldId id="315" r:id="rId9"/>
    <p:sldId id="316" r:id="rId10"/>
    <p:sldId id="313" r:id="rId11"/>
    <p:sldId id="28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4" d="100"/>
          <a:sy n="94" d="100"/>
        </p:scale>
        <p:origin x="27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41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047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6341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5243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please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through</a:t>
            </a:r>
          </a:p>
          <a:p>
            <a:pPr algn="ctr">
              <a:defRPr/>
            </a:pPr>
            <a:r>
              <a:rPr lang="en-GB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again</a:t>
            </a: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541703" y="3036815"/>
            <a:ext cx="3900880" cy="31878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6566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oe</a:t>
              </a:r>
              <a:endParaRPr lang="en-GB" sz="3600" b="1" u="sng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76955" y="209423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toe     hoe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doe    foe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4747933" y="3187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848159" y="31994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095074" y="3271903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4762444" y="58639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7649438" y="59786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>
            <a:off x="7980797" y="6043717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400364" y="3327362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229586" y="5960901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76955" y="2094232"/>
            <a:ext cx="77400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woe     Joe</a:t>
            </a:r>
            <a:endParaRPr lang="en-GB" sz="8800" dirty="0">
              <a:latin typeface="SassoonPrimaryInfant" panose="00000400000000000000" pitchFamily="2" charset="0"/>
            </a:endParaRP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800" dirty="0" smtClean="0">
                <a:latin typeface="SassoonPrimaryInfant" panose="00000400000000000000" pitchFamily="2" charset="0"/>
              </a:rPr>
              <a:t>goes    tomatoes</a:t>
            </a:r>
            <a:endParaRPr lang="en-GB" sz="8800" dirty="0" smtClean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4838760" y="317490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8250614" y="325962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405631" y="3271903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4762444" y="586390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084861" y="5905018"/>
            <a:ext cx="165753" cy="1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>
            <a:off x="10726400" y="5921151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794073" y="3356623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229586" y="5960901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6263381" y="592201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544506" y="5921151"/>
            <a:ext cx="165753" cy="1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9185390" y="5908684"/>
            <a:ext cx="165753" cy="1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9930669" y="5897030"/>
            <a:ext cx="165753" cy="1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10423399" y="5905018"/>
            <a:ext cx="165753" cy="1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1808369" y="5907677"/>
            <a:ext cx="165753" cy="16086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24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52024" y="3788548"/>
            <a:ext cx="774000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potatoes  heroes</a:t>
            </a:r>
            <a:endParaRPr lang="en-GB" sz="88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476580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538683" y="48940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140950" y="49080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5439022" y="4966480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al 41"/>
          <p:cNvSpPr/>
          <p:nvPr/>
        </p:nvSpPr>
        <p:spPr>
          <a:xfrm>
            <a:off x="3704855" y="48903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177933" y="49016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/>
          <p:cNvCxnSpPr/>
          <p:nvPr/>
        </p:nvCxnSpPr>
        <p:spPr>
          <a:xfrm>
            <a:off x="9046577" y="4929938"/>
            <a:ext cx="839134" cy="2455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4586446" y="49321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133872" y="49016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8584319" y="49343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701803" y="49321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231161" y="49119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10020824" y="49343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78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557634" y="1311357"/>
            <a:ext cx="1997788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you 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spot the words with the grapheme ‘</a:t>
            </a:r>
            <a:r>
              <a:rPr lang="en-GB" altLang="en-US" sz="36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oe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’.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2752" y="80896"/>
            <a:ext cx="9325656" cy="670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42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1285" y="2181186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 was full of woe when he lost his hoe.</a:t>
            </a:r>
            <a:endParaRPr lang="en-GB" sz="4800" b="1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1928" y="4191936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Joe knew his heroes could fight his foes.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1285" y="2014089"/>
            <a:ext cx="10104299" cy="19493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98403" y="4214654"/>
            <a:ext cx="10566117" cy="14676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schemas.microsoft.com/office/infopath/2007/PartnerControls"/>
    <ds:schemaRef ds:uri="http://purl.org/dc/terms/"/>
    <ds:schemaRef ds:uri="http://purl.org/dc/dcmitype/"/>
    <ds:schemaRef ds:uri="12ff2bfd-3816-4c27-8fb4-617a10ce9654"/>
    <ds:schemaRef ds:uri="688cfe0b-51d0-4f5c-adf2-00b4769f8493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5690</TotalTime>
  <Words>302</Words>
  <Application>Microsoft Office PowerPoint</Application>
  <PresentationFormat>Widescreen</PresentationFormat>
  <Paragraphs>73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117</cp:revision>
  <dcterms:created xsi:type="dcterms:W3CDTF">2020-12-05T23:17:41Z</dcterms:created>
  <dcterms:modified xsi:type="dcterms:W3CDTF">2021-02-28T19:42:52Z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