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8"/>
  </p:notesMasterIdLst>
  <p:sldIdLst>
    <p:sldId id="257" r:id="rId5"/>
    <p:sldId id="258" r:id="rId6"/>
    <p:sldId id="286" r:id="rId7"/>
    <p:sldId id="309" r:id="rId8"/>
    <p:sldId id="262" r:id="rId9"/>
    <p:sldId id="303" r:id="rId10"/>
    <p:sldId id="310" r:id="rId11"/>
    <p:sldId id="311" r:id="rId12"/>
    <p:sldId id="301" r:id="rId13"/>
    <p:sldId id="306" r:id="rId14"/>
    <p:sldId id="307" r:id="rId15"/>
    <p:sldId id="308" r:id="rId16"/>
    <p:sldId id="283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16" autoAdjust="0"/>
    <p:restoredTop sz="94660"/>
  </p:normalViewPr>
  <p:slideViewPr>
    <p:cSldViewPr snapToGrid="0">
      <p:cViewPr varScale="1">
        <p:scale>
          <a:sx n="91" d="100"/>
          <a:sy n="91" d="100"/>
        </p:scale>
        <p:origin x="22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3E9610-633B-47BA-A344-B4F8624BF78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9945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11351" y="1858451"/>
            <a:ext cx="5004129" cy="39703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thought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different</a:t>
            </a:r>
          </a:p>
          <a:p>
            <a:pPr algn="ctr">
              <a:defRPr/>
            </a:pPr>
            <a:r>
              <a:rPr lang="en-GB" sz="5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eyes</a:t>
            </a:r>
            <a:endParaRPr lang="en-GB" sz="3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>
              <a:defRPr/>
            </a:pP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 or commonly used.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SassoonPrimaryInfant" panose="00000400000000000000" pitchFamily="2" charset="0"/>
              </a:rPr>
              <a:t>Remember…</a:t>
            </a: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699750" y="-947303"/>
            <a:ext cx="13101754" cy="8827498"/>
            <a:chOff x="699750" y="-947303"/>
            <a:chExt cx="13101754" cy="8827498"/>
          </a:xfrm>
        </p:grpSpPr>
        <p:pic>
          <p:nvPicPr>
            <p:cNvPr id="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426" b="43393"/>
            <a:stretch/>
          </p:blipFill>
          <p:spPr bwMode="auto">
            <a:xfrm>
              <a:off x="3526971" y="-947303"/>
              <a:ext cx="10274533" cy="71333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Rectangle 15"/>
            <p:cNvSpPr/>
            <p:nvPr/>
          </p:nvSpPr>
          <p:spPr>
            <a:xfrm>
              <a:off x="3913145" y="784687"/>
              <a:ext cx="7654739" cy="395685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r>
                <a:rPr lang="en-GB" sz="3600" b="1" dirty="0">
                  <a:solidFill>
                    <a:srgbClr val="002060"/>
                  </a:solidFill>
                  <a:latin typeface="SassoonPrimaryInfant" panose="00000400000000000000" pitchFamily="2" charset="0"/>
                  <a:ea typeface="Calibri" panose="020F0502020204030204" pitchFamily="34" charset="0"/>
                  <a:cs typeface="Times New Roman" panose="02020603050405020304" pitchFamily="18" charset="0"/>
                </a:rPr>
                <a:t>Today we are going to revise the graphemes we have learnt already this year.</a:t>
              </a: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pPr lvl="0" algn="ctr">
                <a:lnSpc>
                  <a:spcPct val="107000"/>
                </a:lnSpc>
                <a:spcAft>
                  <a:spcPts val="800"/>
                </a:spcAft>
                <a:defRPr/>
              </a:pPr>
              <a:endParaRPr lang="en-GB" sz="3600" b="1" dirty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9218" name="Picture 2" descr="Free Vector | World teachers day greeting flat vector illustration.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0000" b="90000" l="10000" r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2732"/>
            <a:stretch/>
          </p:blipFill>
          <p:spPr bwMode="auto">
            <a:xfrm>
              <a:off x="699750" y="2444997"/>
              <a:ext cx="2772219" cy="54351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blending &amp; segmenting.</a:t>
            </a:r>
            <a:endParaRPr lang="en-GB" sz="14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17470" y="1595175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031992" y="1595175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499927" y="1595335"/>
            <a:ext cx="2604655" cy="3154710"/>
          </a:xfrm>
          <a:prstGeom prst="rect">
            <a:avLst/>
          </a:prstGeom>
          <a:noFill/>
          <a:ln w="57150">
            <a:solidFill>
              <a:schemeClr val="tx1"/>
            </a:solidFill>
            <a:prstDash val="lgDashDotDot"/>
          </a:ln>
        </p:spPr>
        <p:txBody>
          <a:bodyPr wrap="square" rtlCol="0">
            <a:spAutoFit/>
          </a:bodyPr>
          <a:lstStyle/>
          <a:p>
            <a:endParaRPr lang="en-GB" sz="19900" dirty="0">
              <a:latin typeface="SassoonPrimaryInfant" panose="000004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64945" y="1546572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t</a:t>
            </a:r>
          </a:p>
        </p:txBody>
      </p:sp>
      <p:sp>
        <p:nvSpPr>
          <p:cNvPr id="7" name="Rectangle 6"/>
          <p:cNvSpPr/>
          <p:nvPr/>
        </p:nvSpPr>
        <p:spPr>
          <a:xfrm>
            <a:off x="4729074" y="1489229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e</a:t>
            </a:r>
          </a:p>
        </p:txBody>
      </p:sp>
      <p:sp>
        <p:nvSpPr>
          <p:cNvPr id="8" name="Rectangle 7"/>
          <p:cNvSpPr/>
          <p:nvPr/>
        </p:nvSpPr>
        <p:spPr>
          <a:xfrm>
            <a:off x="8209794" y="1338400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n</a:t>
            </a:r>
          </a:p>
        </p:txBody>
      </p:sp>
      <p:sp>
        <p:nvSpPr>
          <p:cNvPr id="9" name="Rectangle 8"/>
          <p:cNvSpPr/>
          <p:nvPr/>
        </p:nvSpPr>
        <p:spPr>
          <a:xfrm>
            <a:off x="1189810" y="1668339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K</a:t>
            </a:r>
          </a:p>
        </p:txBody>
      </p:sp>
      <p:sp>
        <p:nvSpPr>
          <p:cNvPr id="10" name="Rectangle 9"/>
          <p:cNvSpPr/>
          <p:nvPr/>
        </p:nvSpPr>
        <p:spPr>
          <a:xfrm>
            <a:off x="1272909" y="1473408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p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07468" y="1400244"/>
            <a:ext cx="1894788" cy="3154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9900" dirty="0">
                <a:latin typeface="SassoonPrimaryInfant" panose="00000400000000000000" pitchFamily="2" charset="0"/>
              </a:rPr>
              <a:t>h</a:t>
            </a:r>
          </a:p>
        </p:txBody>
      </p:sp>
    </p:spTree>
    <p:extLst>
      <p:ext uri="{BB962C8B-B14F-4D97-AF65-F5344CB8AC3E}">
        <p14:creationId xmlns:p14="http://schemas.microsoft.com/office/powerpoint/2010/main" val="845408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8" grpId="0"/>
      <p:bldP spid="9" grpId="0"/>
      <p:bldP spid="9" grpId="1"/>
      <p:bldP spid="10" grpId="0"/>
      <p:bldP spid="10" grpId="1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blending &amp; segmenting.</a:t>
            </a:r>
            <a:endParaRPr lang="en-GB" sz="14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440707" y="1643608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800" dirty="0">
                <a:latin typeface="SassoonPrimaryInfant" panose="00000400000000000000" pitchFamily="2" charset="0"/>
              </a:rPr>
              <a:t>high</a:t>
            </a:r>
            <a:r>
              <a:rPr lang="en-GB" sz="8000" dirty="0">
                <a:latin typeface="SassoonPrimaryInfant" panose="00000400000000000000" pitchFamily="2" charset="0"/>
              </a:rPr>
              <a:t>			</a:t>
            </a:r>
            <a:r>
              <a:rPr lang="en-GB" sz="8800" dirty="0">
                <a:latin typeface="SassoonPrimaryInfant" panose="00000400000000000000" pitchFamily="2" charset="0"/>
              </a:rPr>
              <a:t>sigh</a:t>
            </a:r>
            <a:r>
              <a:rPr lang="en-GB" sz="8000" dirty="0">
                <a:latin typeface="SassoonPrimaryInfant" panose="00000400000000000000" pitchFamily="2" charset="0"/>
              </a:rPr>
              <a:t>  </a:t>
            </a:r>
          </a:p>
          <a:p>
            <a:pPr algn="ctr"/>
            <a:endParaRPr lang="en-GB" sz="8000" dirty="0">
              <a:latin typeface="SassoonPrimaryInfant" panose="00000400000000000000" pitchFamily="2" charset="0"/>
            </a:endParaRPr>
          </a:p>
          <a:p>
            <a:pPr algn="ctr"/>
            <a:r>
              <a:rPr lang="en-GB" sz="8800" dirty="0">
                <a:latin typeface="SassoonPrimaryInfant" panose="00000400000000000000" pitchFamily="2" charset="0"/>
              </a:rPr>
              <a:t>light	    might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3" name="Oval 12"/>
          <p:cNvSpPr/>
          <p:nvPr/>
        </p:nvSpPr>
        <p:spPr>
          <a:xfrm>
            <a:off x="5142188" y="275512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Connector 20"/>
          <p:cNvCxnSpPr/>
          <p:nvPr/>
        </p:nvCxnSpPr>
        <p:spPr>
          <a:xfrm>
            <a:off x="7863881" y="10914884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</a:p>
        </p:txBody>
      </p:sp>
      <p:sp>
        <p:nvSpPr>
          <p:cNvPr id="24" name="Oval 23"/>
          <p:cNvSpPr/>
          <p:nvPr/>
        </p:nvSpPr>
        <p:spPr>
          <a:xfrm>
            <a:off x="6449912" y="532299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11130953" y="5289683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9569228" y="285212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9193963" y="526915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4829797" y="532299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5142188" y="5363148"/>
            <a:ext cx="1034359" cy="1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5518185" y="2852122"/>
            <a:ext cx="1316724" cy="24872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9750882" y="5322991"/>
            <a:ext cx="1178925" cy="12126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10008531" y="2876994"/>
            <a:ext cx="1269069" cy="50553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blending &amp; segmenting.</a:t>
            </a:r>
            <a:endParaRPr lang="en-GB" sz="14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latin typeface="SassoonPrimaryInfant" panose="00000400000000000000" pitchFamily="2" charset="0"/>
              </a:rPr>
              <a:t>night       right</a:t>
            </a:r>
            <a:endParaRPr lang="en-GB" sz="8000" dirty="0">
              <a:latin typeface="SassoonPrimaryInfant" panose="00000400000000000000" pitchFamily="2" charset="0"/>
            </a:endParaRP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>
                <a:latin typeface="SassoonPrimaryInfant" panose="00000400000000000000" pitchFamily="2" charset="0"/>
              </a:rPr>
              <a:t>sight       </a:t>
            </a:r>
            <a:r>
              <a:rPr lang="en-GB" sz="8800" dirty="0">
                <a:latin typeface="SassoonPrimaryInfant" panose="00000400000000000000" pitchFamily="2" charset="0"/>
              </a:rPr>
              <a:t>  fight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3" name="Oval 12"/>
          <p:cNvSpPr/>
          <p:nvPr/>
        </p:nvSpPr>
        <p:spPr>
          <a:xfrm>
            <a:off x="9816435" y="25304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047887" y="506134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1205789" y="252060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5810313" y="2605934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0208561" y="5124509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</a:p>
        </p:txBody>
      </p:sp>
      <p:sp>
        <p:nvSpPr>
          <p:cNvPr id="24" name="Oval 23"/>
          <p:cNvSpPr/>
          <p:nvPr/>
        </p:nvSpPr>
        <p:spPr>
          <a:xfrm>
            <a:off x="5239708" y="25304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158003" y="503918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6642620" y="25304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9802041" y="502751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/>
          <p:cNvCxnSpPr/>
          <p:nvPr/>
        </p:nvCxnSpPr>
        <p:spPr>
          <a:xfrm flipV="1">
            <a:off x="10474009" y="2617601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5493170" y="5146667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913" y="4200532"/>
            <a:ext cx="2497159" cy="1653962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11152440" y="502751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4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blending &amp; segmenting.</a:t>
            </a:r>
            <a:endParaRPr lang="en-GB" sz="14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latin typeface="SassoonPrimaryInfant" panose="00000400000000000000" pitchFamily="2" charset="0"/>
              </a:rPr>
              <a:t>coat       load</a:t>
            </a:r>
            <a:endParaRPr lang="en-GB" sz="8000" dirty="0">
              <a:latin typeface="SassoonPrimaryInfant" panose="00000400000000000000" pitchFamily="2" charset="0"/>
            </a:endParaRP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>
                <a:latin typeface="SassoonPrimaryInfant" panose="00000400000000000000" pitchFamily="2" charset="0"/>
              </a:rPr>
              <a:t>goat       </a:t>
            </a:r>
            <a:r>
              <a:rPr lang="en-GB" sz="8800" dirty="0">
                <a:latin typeface="SassoonPrimaryInfant" panose="00000400000000000000" pitchFamily="2" charset="0"/>
              </a:rPr>
              <a:t>  loaf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3" name="Oval 12"/>
          <p:cNvSpPr/>
          <p:nvPr/>
        </p:nvSpPr>
        <p:spPr>
          <a:xfrm>
            <a:off x="9255293" y="25304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047887" y="506134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0743971" y="251557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5651613" y="2605933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0208561" y="5124509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</a:p>
        </p:txBody>
      </p:sp>
      <p:sp>
        <p:nvSpPr>
          <p:cNvPr id="24" name="Oval 23"/>
          <p:cNvSpPr/>
          <p:nvPr/>
        </p:nvSpPr>
        <p:spPr>
          <a:xfrm>
            <a:off x="5055713" y="25304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6499068" y="5031958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6642620" y="25304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9802041" y="502751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/>
          <p:cNvCxnSpPr/>
          <p:nvPr/>
        </p:nvCxnSpPr>
        <p:spPr>
          <a:xfrm flipV="1">
            <a:off x="9724150" y="2589229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5493170" y="5146667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913" y="4200532"/>
            <a:ext cx="2497159" cy="1653962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11152440" y="502751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802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blending &amp; segmenting.</a:t>
            </a:r>
            <a:endParaRPr lang="en-GB" sz="14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latin typeface="SassoonPrimaryInfant" panose="00000400000000000000" pitchFamily="2" charset="0"/>
              </a:rPr>
              <a:t>road       soap</a:t>
            </a:r>
            <a:endParaRPr lang="en-GB" sz="8000" dirty="0">
              <a:latin typeface="SassoonPrimaryInfant" panose="00000400000000000000" pitchFamily="2" charset="0"/>
            </a:endParaRP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>
                <a:latin typeface="SassoonPrimaryInfant" panose="00000400000000000000" pitchFamily="2" charset="0"/>
              </a:rPr>
              <a:t>oak       </a:t>
            </a:r>
            <a:r>
              <a:rPr lang="en-GB" sz="8800" dirty="0">
                <a:latin typeface="SassoonPrimaryInfant" panose="00000400000000000000" pitchFamily="2" charset="0"/>
              </a:rPr>
              <a:t>  toad</a:t>
            </a:r>
            <a:endParaRPr lang="en-GB" sz="216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030599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words together.</a:t>
            </a: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13" name="Oval 12"/>
          <p:cNvSpPr/>
          <p:nvPr/>
        </p:nvSpPr>
        <p:spPr>
          <a:xfrm>
            <a:off x="9437228" y="254394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11205789" y="2520607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/>
          <p:cNvCxnSpPr/>
          <p:nvPr/>
        </p:nvCxnSpPr>
        <p:spPr>
          <a:xfrm flipV="1">
            <a:off x="5493170" y="2605933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9909952" y="5161525"/>
            <a:ext cx="717064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</a:p>
        </p:txBody>
      </p:sp>
      <p:sp>
        <p:nvSpPr>
          <p:cNvPr id="24" name="Oval 23"/>
          <p:cNvSpPr/>
          <p:nvPr/>
        </p:nvSpPr>
        <p:spPr>
          <a:xfrm>
            <a:off x="4964886" y="25304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971981" y="5041195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6642620" y="25304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9389137" y="5064531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8" name="Straight Connector 27"/>
          <p:cNvCxnSpPr/>
          <p:nvPr/>
        </p:nvCxnSpPr>
        <p:spPr>
          <a:xfrm flipV="1">
            <a:off x="9909952" y="2605933"/>
            <a:ext cx="865414" cy="15868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5130797" y="5138190"/>
            <a:ext cx="597217" cy="23336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913" y="4200532"/>
            <a:ext cx="2497159" cy="1653962"/>
          </a:xfrm>
          <a:prstGeom prst="rect">
            <a:avLst/>
          </a:prstGeom>
        </p:spPr>
      </p:pic>
      <p:sp>
        <p:nvSpPr>
          <p:cNvPr id="22" name="Oval 21"/>
          <p:cNvSpPr/>
          <p:nvPr/>
        </p:nvSpPr>
        <p:spPr>
          <a:xfrm>
            <a:off x="10948453" y="5034890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9080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655597" y="-129692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	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ight</a:t>
            </a: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	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oa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55894" y="802894"/>
            <a:ext cx="405752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b="1" u="sng" dirty="0">
                <a:latin typeface="SassoonPrimaryInfant" panose="00000400000000000000" pitchFamily="2" charset="0"/>
              </a:rPr>
              <a:t>Quick read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519054" y="1883242"/>
            <a:ext cx="5624946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>
                <a:latin typeface="SassoonPrimaryInfant" panose="00000400000000000000" pitchFamily="2" charset="0"/>
              </a:rPr>
              <a:t>tight</a:t>
            </a:r>
          </a:p>
          <a:p>
            <a:pPr algn="ctr"/>
            <a:r>
              <a:rPr lang="en-GB" sz="6600" dirty="0">
                <a:latin typeface="SassoonPrimaryInfant" panose="00000400000000000000" pitchFamily="2" charset="0"/>
              </a:rPr>
              <a:t>tonight</a:t>
            </a:r>
          </a:p>
          <a:p>
            <a:pPr algn="ctr"/>
            <a:r>
              <a:rPr lang="en-GB" sz="6600" dirty="0">
                <a:latin typeface="SassoonPrimaryInfant" panose="00000400000000000000" pitchFamily="2" charset="0"/>
              </a:rPr>
              <a:t>foal</a:t>
            </a:r>
          </a:p>
          <a:p>
            <a:pPr algn="ctr"/>
            <a:r>
              <a:rPr lang="en-GB" sz="6600" dirty="0">
                <a:latin typeface="SassoonPrimaryInfant" panose="00000400000000000000" pitchFamily="2" charset="0"/>
              </a:rPr>
              <a:t>boatman</a:t>
            </a:r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94410" y="441260"/>
            <a:ext cx="1720499" cy="13881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ight</a:t>
            </a: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	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oa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224659" y="441259"/>
            <a:ext cx="18195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anose="00000400000000000000" pitchFamily="2" charset="0"/>
              </a:rPr>
              <a:t>Can you read the yes/no question sentence?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60555" y="2552731"/>
            <a:ext cx="682751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latin typeface="SassoonPrimaryInfant" panose="00000400000000000000" pitchFamily="2" charset="0"/>
              </a:rPr>
              <a:t>Did he fight the foal?</a:t>
            </a:r>
          </a:p>
        </p:txBody>
      </p:sp>
      <p:pic>
        <p:nvPicPr>
          <p:cNvPr id="9" name="Picture 8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629941" y="4875083"/>
            <a:ext cx="1386639" cy="1458191"/>
          </a:xfrm>
          <a:prstGeom prst="rect">
            <a:avLst/>
          </a:prstGeom>
        </p:spPr>
      </p:pic>
      <p:pic>
        <p:nvPicPr>
          <p:cNvPr id="10" name="Picture 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10224659" y="4875083"/>
            <a:ext cx="1385450" cy="145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4250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194410" y="441260"/>
            <a:ext cx="1720499" cy="138812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ight</a:t>
            </a: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	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oa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224659" y="441259"/>
            <a:ext cx="18195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SassoonPrimaryInfant" panose="00000400000000000000" pitchFamily="2" charset="0"/>
              </a:rPr>
              <a:t>Can you read the yes/no question sentence?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76615" y="2234057"/>
            <a:ext cx="689163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latin typeface="SassoonPrimaryInfant" panose="00000400000000000000" pitchFamily="2" charset="0"/>
              </a:rPr>
              <a:t>Is this the right goat?</a:t>
            </a:r>
          </a:p>
        </p:txBody>
      </p:sp>
      <p:pic>
        <p:nvPicPr>
          <p:cNvPr id="9" name="Picture 8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06"/>
          <a:stretch/>
        </p:blipFill>
        <p:spPr>
          <a:xfrm>
            <a:off x="629941" y="4875083"/>
            <a:ext cx="1386639" cy="1458191"/>
          </a:xfrm>
          <a:prstGeom prst="rect">
            <a:avLst/>
          </a:prstGeom>
        </p:spPr>
      </p:pic>
      <p:pic>
        <p:nvPicPr>
          <p:cNvPr id="10" name="Picture 9" descr="Don’t Forget the Debrief! | Spark Consulti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749"/>
          <a:stretch/>
        </p:blipFill>
        <p:spPr>
          <a:xfrm>
            <a:off x="10224659" y="4875083"/>
            <a:ext cx="1385450" cy="145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00353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2032218" cy="11079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160555" y="-142083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Revision of 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ight</a:t>
            </a:r>
            <a:r>
              <a:rPr lang="en-GB" altLang="en-US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	</a:t>
            </a:r>
            <a:r>
              <a:rPr lang="en-GB" altLang="en-US" sz="4400" b="1" dirty="0" err="1">
                <a:solidFill>
                  <a:srgbClr val="002060"/>
                </a:solidFill>
                <a:latin typeface="SassoonPrimaryInfant" panose="00000400000000000000" pitchFamily="2" charset="0"/>
              </a:rPr>
              <a:t>oa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2066" y="1310727"/>
            <a:ext cx="1085804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5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13900" y="2492722"/>
            <a:ext cx="839864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>
                <a:latin typeface="SassoonPrimaryInfant" panose="00000400000000000000" pitchFamily="2" charset="0"/>
              </a:rPr>
              <a:t>Will you eat toad tonight?</a:t>
            </a:r>
          </a:p>
        </p:txBody>
      </p:sp>
    </p:spTree>
    <p:extLst>
      <p:ext uri="{BB962C8B-B14F-4D97-AF65-F5344CB8AC3E}">
        <p14:creationId xmlns:p14="http://schemas.microsoft.com/office/powerpoint/2010/main" val="7882515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Read or write application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56" y="2109769"/>
            <a:ext cx="112038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night</a:t>
            </a:r>
          </a:p>
        </p:txBody>
      </p:sp>
      <p:sp>
        <p:nvSpPr>
          <p:cNvPr id="3" name="Rectangle 2"/>
          <p:cNvSpPr/>
          <p:nvPr/>
        </p:nvSpPr>
        <p:spPr>
          <a:xfrm>
            <a:off x="323556" y="4672540"/>
            <a:ext cx="192088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oak</a:t>
            </a:r>
          </a:p>
        </p:txBody>
      </p:sp>
      <p:sp>
        <p:nvSpPr>
          <p:cNvPr id="4" name="Rectangle 3"/>
          <p:cNvSpPr/>
          <p:nvPr/>
        </p:nvSpPr>
        <p:spPr>
          <a:xfrm>
            <a:off x="323556" y="1824769"/>
            <a:ext cx="3038480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323556" y="4356762"/>
            <a:ext cx="2368590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760271" y="2194100"/>
            <a:ext cx="19496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fight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963604" y="4556679"/>
            <a:ext cx="279923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b="1" dirty="0">
                <a:solidFill>
                  <a:srgbClr val="002060"/>
                </a:solidFill>
                <a:latin typeface="SassoonPrimaryInfant" panose="00000400000000000000" pitchFamily="2" charset="0"/>
              </a:rPr>
              <a:t>boatman</a:t>
            </a:r>
          </a:p>
        </p:txBody>
      </p:sp>
      <p:sp>
        <p:nvSpPr>
          <p:cNvPr id="9" name="Rectangle 8"/>
          <p:cNvSpPr/>
          <p:nvPr/>
        </p:nvSpPr>
        <p:spPr>
          <a:xfrm>
            <a:off x="6452174" y="4356762"/>
            <a:ext cx="2996626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452174" y="1824769"/>
            <a:ext cx="205438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9" grpId="0" animBg="1"/>
      <p:bldP spid="8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C4E2D778E92734C937E51F6E0169438" ma:contentTypeVersion="13" ma:contentTypeDescription="Create a new document." ma:contentTypeScope="" ma:versionID="5b9ebdf7086ace881ba117249a94b8c6">
  <xsd:schema xmlns:xsd="http://www.w3.org/2001/XMLSchema" xmlns:xs="http://www.w3.org/2001/XMLSchema" xmlns:p="http://schemas.microsoft.com/office/2006/metadata/properties" xmlns:ns3="12ff2bfd-3816-4c27-8fb4-617a10ce9654" xmlns:ns4="688cfe0b-51d0-4f5c-adf2-00b4769f8493" targetNamespace="http://schemas.microsoft.com/office/2006/metadata/properties" ma:root="true" ma:fieldsID="8e9b5a92307a6ddb7260423a9fd51fda" ns3:_="" ns4:_="">
    <xsd:import namespace="12ff2bfd-3816-4c27-8fb4-617a10ce9654"/>
    <xsd:import namespace="688cfe0b-51d0-4f5c-adf2-00b4769f849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ff2bfd-3816-4c27-8fb4-617a10ce96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cfe0b-51d0-4f5c-adf2-00b4769f8493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191BF39-9366-4646-9203-6E5E3C2C611C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12ff2bfd-3816-4c27-8fb4-617a10ce9654"/>
    <ds:schemaRef ds:uri="688cfe0b-51d0-4f5c-adf2-00b4769f8493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A0A66220-3273-48B2-BDB1-6ECBCF58EC9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506BD98-DCA0-436F-9465-D15704D2C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2ff2bfd-3816-4c27-8fb4-617a10ce9654"/>
    <ds:schemaRef ds:uri="688cfe0b-51d0-4f5c-adf2-00b4769f849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6664</TotalTime>
  <Words>437</Words>
  <Application>Microsoft Office PowerPoint</Application>
  <PresentationFormat>Widescreen</PresentationFormat>
  <Paragraphs>112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Liz Kitchen</cp:lastModifiedBy>
  <cp:revision>96</cp:revision>
  <dcterms:created xsi:type="dcterms:W3CDTF">2020-12-05T23:17:41Z</dcterms:created>
  <dcterms:modified xsi:type="dcterms:W3CDTF">2021-02-08T08:00:38Z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0x0101004C4E2D778E92734C937E51F6E0169438</vt:lpwstr>
  </property>
</Properties>
</file>