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4"/>
  </p:notesMasterIdLst>
  <p:sldIdLst>
    <p:sldId id="257" r:id="rId5"/>
    <p:sldId id="258" r:id="rId6"/>
    <p:sldId id="286" r:id="rId7"/>
    <p:sldId id="278" r:id="rId8"/>
    <p:sldId id="307" r:id="rId9"/>
    <p:sldId id="293" r:id="rId10"/>
    <p:sldId id="304" r:id="rId11"/>
    <p:sldId id="308" r:id="rId12"/>
    <p:sldId id="283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1C6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01" autoAdjust="0"/>
    <p:restoredTop sz="94660"/>
  </p:normalViewPr>
  <p:slideViewPr>
    <p:cSldViewPr snapToGrid="0">
      <p:cViewPr varScale="1">
        <p:scale>
          <a:sx n="83" d="100"/>
          <a:sy n="83" d="100"/>
        </p:scale>
        <p:origin x="629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95AA5-C7AF-44FD-91C1-709A3B51BF53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E9610-633B-47BA-A344-B4F8624BF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4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5/flashcards-time-challenge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https://www.phonicsplay.co.uk/resources/phase/5/flashcards-time-challenge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EEC769-C882-47CA-B502-8D730A460C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49051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25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634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92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781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8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650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15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25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6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038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4060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ear 1 2A / Year 2 2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2828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85D7D-FF0D-4DCC-9D9B-1AB1C13AD9F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526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391619" y="102389"/>
            <a:ext cx="7416800" cy="85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normAutofit fontScale="82500" lnSpcReduction="200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sz="72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Phonics</a:t>
            </a:r>
            <a:endParaRPr lang="en-GB" sz="72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0446" y="990786"/>
            <a:ext cx="1280160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GB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Common Exception Words</a:t>
            </a:r>
            <a:endParaRPr lang="en-GB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3370217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5-Point Star 7"/>
          <p:cNvSpPr/>
          <p:nvPr/>
        </p:nvSpPr>
        <p:spPr>
          <a:xfrm>
            <a:off x="7982093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Copy this on the top half of NB p ppt video online download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361" b="95139" l="4167" r="96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962" y="1843274"/>
            <a:ext cx="6994358" cy="524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994358" y="2491705"/>
            <a:ext cx="4931802" cy="258532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Our common exception words this week are: </a:t>
            </a:r>
          </a:p>
          <a:p>
            <a:pPr algn="ctr">
              <a:defRPr/>
            </a:pPr>
            <a:r>
              <a:rPr lang="en-GB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because 		looked</a:t>
            </a:r>
          </a:p>
          <a:p>
            <a:pPr algn="ctr">
              <a:defRPr/>
            </a:pPr>
            <a:r>
              <a:rPr lang="en-GB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their</a:t>
            </a:r>
            <a:endParaRPr lang="en-GB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>
              <a:defRPr/>
            </a:pP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9951" y="87212"/>
            <a:ext cx="2601800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CEW Revisit/Teach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1527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575" y="186377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pic>
        <p:nvPicPr>
          <p:cNvPr id="1026" name="Picture 2" descr="Jolly Phonics Picture Flash Cards: in Precursive Letters: Amazon.co.uk:  Wernham, Sara, Lloyd, Sue, Stephen, Lib: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2608">
            <a:off x="7202284" y="495133"/>
            <a:ext cx="3739655" cy="5973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AutoShape 4" descr="Free Remember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Thinking Best Child Clipart Transparent Png - Remember Clipart, Png  Download , Transparent Png Image - PNGite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375" r="1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230" y="2272745"/>
            <a:ext cx="3728231" cy="4660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oup 21"/>
          <p:cNvGrpSpPr/>
          <p:nvPr/>
        </p:nvGrpSpPr>
        <p:grpSpPr>
          <a:xfrm>
            <a:off x="3087184" y="240578"/>
            <a:ext cx="3597639" cy="2297330"/>
            <a:chOff x="8274909" y="131077"/>
            <a:chExt cx="3597639" cy="2297330"/>
          </a:xfrm>
        </p:grpSpPr>
        <p:sp>
          <p:nvSpPr>
            <p:cNvPr id="19" name="Cloud Callout 18"/>
            <p:cNvSpPr/>
            <p:nvPr/>
          </p:nvSpPr>
          <p:spPr>
            <a:xfrm>
              <a:off x="8274909" y="131077"/>
              <a:ext cx="3597639" cy="2297330"/>
            </a:xfrm>
            <a:prstGeom prst="cloudCallout">
              <a:avLst>
                <a:gd name="adj1" fmla="val -52083"/>
                <a:gd name="adj2" fmla="val 72765"/>
              </a:avLst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21276052">
              <a:off x="9648976" y="1900566"/>
              <a:ext cx="849503" cy="332951"/>
            </a:xfrm>
            <a:prstGeom prst="roundRect">
              <a:avLst/>
            </a:pr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75762" y="1822599"/>
            <a:ext cx="2998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SassoonPrimaryInfant" panose="00000400000000000000" pitchFamily="2" charset="0"/>
              </a:rPr>
              <a:t>Remember…</a:t>
            </a:r>
            <a:endParaRPr lang="en-GB" sz="4000" b="1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37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2" name="Rectangle 1"/>
          <p:cNvSpPr/>
          <p:nvPr/>
        </p:nvSpPr>
        <p:spPr>
          <a:xfrm>
            <a:off x="3685309" y="274686"/>
            <a:ext cx="6788728" cy="619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3200" b="1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Can you read these pseudo words?</a:t>
            </a:r>
            <a:endParaRPr lang="en-GB" sz="3200" b="1" dirty="0">
              <a:solidFill>
                <a:srgbClr val="002060"/>
              </a:solidFill>
              <a:latin typeface="SassoonPrimaryInfant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390" y="1767610"/>
            <a:ext cx="5347719" cy="386657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9843" y="1767610"/>
            <a:ext cx="5332128" cy="3866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25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8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2679032" y="138046"/>
            <a:ext cx="654171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 phonics paper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4" name="Picture 3" descr="Male teacher on blackboard | Free SV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288" y="1208501"/>
            <a:ext cx="11505804" cy="557294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694545" y="1662546"/>
            <a:ext cx="75184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chemeClr val="bg1"/>
                </a:solidFill>
                <a:latin typeface="SassoonPrimaryInfant" panose="00000400000000000000" pitchFamily="2" charset="0"/>
              </a:rPr>
              <a:t>Today we are going to looking at a past phonics screening paper.</a:t>
            </a:r>
          </a:p>
          <a:p>
            <a:endParaRPr lang="en-GB" sz="4000" dirty="0">
              <a:solidFill>
                <a:schemeClr val="bg1"/>
              </a:solidFill>
              <a:latin typeface="SassoonPrimaryInfant" panose="00000400000000000000" pitchFamily="2" charset="0"/>
            </a:endParaRPr>
          </a:p>
          <a:p>
            <a:r>
              <a:rPr lang="en-GB" sz="4000" dirty="0" smtClean="0">
                <a:solidFill>
                  <a:schemeClr val="bg1"/>
                </a:solidFill>
                <a:latin typeface="SassoonPrimaryInfant" panose="00000400000000000000" pitchFamily="2" charset="0"/>
              </a:rPr>
              <a:t>Can we try and read the sounds together?</a:t>
            </a:r>
            <a:endParaRPr lang="en-GB" sz="4000" dirty="0">
              <a:solidFill>
                <a:schemeClr val="bg1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936" y="1477818"/>
            <a:ext cx="3349606" cy="4059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478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341563" y="137547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 phonics paper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7492" y="906988"/>
            <a:ext cx="3898212" cy="594656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6017492" y="2373745"/>
            <a:ext cx="3883890" cy="1505528"/>
          </a:xfrm>
          <a:prstGeom prst="rect">
            <a:avLst/>
          </a:prstGeom>
          <a:solidFill>
            <a:srgbClr val="A1C6E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6024653" y="3879273"/>
            <a:ext cx="3883890" cy="1505528"/>
          </a:xfrm>
          <a:prstGeom prst="rect">
            <a:avLst/>
          </a:prstGeom>
          <a:solidFill>
            <a:srgbClr val="A1C6E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6017492" y="5348020"/>
            <a:ext cx="3883890" cy="1505528"/>
          </a:xfrm>
          <a:prstGeom prst="rect">
            <a:avLst/>
          </a:prstGeom>
          <a:solidFill>
            <a:srgbClr val="A1C6E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6507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5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2362219" y="199601"/>
            <a:ext cx="6772546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 phonics paper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99361" y="792526"/>
            <a:ext cx="4016655" cy="6065474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8118934" y="2319735"/>
            <a:ext cx="3883890" cy="1505528"/>
          </a:xfrm>
          <a:prstGeom prst="rect">
            <a:avLst/>
          </a:prstGeom>
          <a:solidFill>
            <a:srgbClr val="A1C6E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8118934" y="3846944"/>
            <a:ext cx="3883890" cy="1505528"/>
          </a:xfrm>
          <a:prstGeom prst="rect">
            <a:avLst/>
          </a:prstGeom>
          <a:solidFill>
            <a:srgbClr val="A1C6E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8165743" y="5352472"/>
            <a:ext cx="3883890" cy="1505528"/>
          </a:xfrm>
          <a:prstGeom prst="rect">
            <a:avLst/>
          </a:prstGeom>
          <a:solidFill>
            <a:srgbClr val="A1C6E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3018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3721768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00854" y="2167549"/>
            <a:ext cx="885210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altLang="en-US" sz="5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She </a:t>
            </a:r>
            <a:r>
              <a:rPr lang="en-GB" altLang="en-US" sz="5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likes a                    films.</a:t>
            </a:r>
            <a:endParaRPr lang="en-GB" altLang="en-US" sz="5400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6654" y="1982103"/>
            <a:ext cx="3639127" cy="134892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300854" y="4383050"/>
            <a:ext cx="92711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altLang="en-US" sz="28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Can you write a sentence with the word                       in it?</a:t>
            </a:r>
            <a:endParaRPr lang="en-GB" altLang="en-US" sz="2800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6727" y="4227830"/>
            <a:ext cx="2249054" cy="833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371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3721768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93996" y="2156256"/>
            <a:ext cx="1041362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altLang="en-US" sz="5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Oh I saw the                 dog again.</a:t>
            </a:r>
            <a:endParaRPr lang="en-GB" altLang="en-US" sz="5400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300854" y="4383050"/>
            <a:ext cx="92711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altLang="en-US" sz="28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Can you write a sentence with the word                       in it?</a:t>
            </a:r>
            <a:endParaRPr lang="en-GB" altLang="en-US" sz="2800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8654" y="2039927"/>
            <a:ext cx="3443781" cy="129664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4000" y="4205244"/>
            <a:ext cx="2421400" cy="911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53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35709" y="2395172"/>
            <a:ext cx="1058487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 smtClean="0">
                <a:latin typeface="SassoonPrimaryInfant" panose="00000400000000000000" pitchFamily="2" charset="0"/>
              </a:rPr>
              <a:t>I like the crust on my toast.</a:t>
            </a:r>
            <a:endParaRPr lang="en-GB" sz="6600" dirty="0">
              <a:latin typeface="SassoonPrimaryInfant" panose="00000400000000000000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8337" y="138046"/>
            <a:ext cx="2342147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Apply </a:t>
            </a:r>
            <a:endParaRPr lang="en-GB" sz="2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Read 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or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write application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Include CEW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in sentences.</a:t>
            </a:r>
            <a:endParaRPr lang="en-GB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146" name="Picture 2" descr="Free Pencil Clipart Pencil Clip Art Images - Cliparts and Other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0043">
            <a:off x="9573895" y="280080"/>
            <a:ext cx="2381250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535709" y="2351760"/>
            <a:ext cx="9494982" cy="1107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535709" y="4238407"/>
            <a:ext cx="882369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dirty="0" smtClean="0">
                <a:latin typeface="SassoonPrimaryInfant" panose="00000400000000000000" pitchFamily="2" charset="0"/>
              </a:rPr>
              <a:t>Who looked at the trails?</a:t>
            </a:r>
            <a:endParaRPr lang="en-GB" sz="6600" dirty="0">
              <a:latin typeface="SassoonPrimaryInfant" panose="00000400000000000000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35709" y="4281819"/>
            <a:ext cx="9494982" cy="1107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851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4E2D778E92734C937E51F6E0169438" ma:contentTypeVersion="13" ma:contentTypeDescription="Create a new document." ma:contentTypeScope="" ma:versionID="5b9ebdf7086ace881ba117249a94b8c6">
  <xsd:schema xmlns:xsd="http://www.w3.org/2001/XMLSchema" xmlns:xs="http://www.w3.org/2001/XMLSchema" xmlns:p="http://schemas.microsoft.com/office/2006/metadata/properties" xmlns:ns3="12ff2bfd-3816-4c27-8fb4-617a10ce9654" xmlns:ns4="688cfe0b-51d0-4f5c-adf2-00b4769f8493" targetNamespace="http://schemas.microsoft.com/office/2006/metadata/properties" ma:root="true" ma:fieldsID="8e9b5a92307a6ddb7260423a9fd51fda" ns3:_="" ns4:_="">
    <xsd:import namespace="12ff2bfd-3816-4c27-8fb4-617a10ce9654"/>
    <xsd:import namespace="688cfe0b-51d0-4f5c-adf2-00b4769f849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ff2bfd-3816-4c27-8fb4-617a10ce96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cfe0b-51d0-4f5c-adf2-00b4769f849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4EBB1E0-EBB0-420D-B46B-2D826F6EE09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2ff2bfd-3816-4c27-8fb4-617a10ce9654"/>
    <ds:schemaRef ds:uri="688cfe0b-51d0-4f5c-adf2-00b4769f849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FBABF2D-665C-4427-95FA-6286ED2F5EDD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12ff2bfd-3816-4c27-8fb4-617a10ce9654"/>
    <ds:schemaRef ds:uri="688cfe0b-51d0-4f5c-adf2-00b4769f8493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27AEF0D2-50D1-40E8-B5C9-1CD1C84C7C8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6770</TotalTime>
  <Words>251</Words>
  <Application>Microsoft Office PowerPoint</Application>
  <PresentationFormat>Widescreen</PresentationFormat>
  <Paragraphs>59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Arial</vt:lpstr>
      <vt:lpstr>Calibri</vt:lpstr>
      <vt:lpstr>Calibri Light</vt:lpstr>
      <vt:lpstr>Comic Sans MS</vt:lpstr>
      <vt:lpstr>Sassoon Infant Rg</vt:lpstr>
      <vt:lpstr>SassoonPrimaryInfant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Holy Rood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Asia Amies</cp:lastModifiedBy>
  <cp:revision>73</cp:revision>
  <dcterms:created xsi:type="dcterms:W3CDTF">2020-12-05T23:17:41Z</dcterms:created>
  <dcterms:modified xsi:type="dcterms:W3CDTF">2021-01-24T10:52:45Z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0x0101004C4E2D778E92734C937E51F6E0169438</vt:lpwstr>
  </property>
</Properties>
</file>