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63" r:id="rId5"/>
    <p:sldId id="258" r:id="rId6"/>
    <p:sldId id="259" r:id="rId7"/>
    <p:sldId id="260" r:id="rId8"/>
    <p:sldId id="261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F24B-3938-4808-84E4-2F0D5E4E3FB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7A440-385C-4641-A0A9-B668811BF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2119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F24B-3938-4808-84E4-2F0D5E4E3FB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7A440-385C-4641-A0A9-B668811BF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588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F24B-3938-4808-84E4-2F0D5E4E3FB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7A440-385C-4641-A0A9-B668811BF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263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F24B-3938-4808-84E4-2F0D5E4E3FB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7A440-385C-4641-A0A9-B668811BF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495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F24B-3938-4808-84E4-2F0D5E4E3FB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7A440-385C-4641-A0A9-B668811BF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749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F24B-3938-4808-84E4-2F0D5E4E3FB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7A440-385C-4641-A0A9-B668811BF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391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F24B-3938-4808-84E4-2F0D5E4E3FB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7A440-385C-4641-A0A9-B668811BF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998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F24B-3938-4808-84E4-2F0D5E4E3FB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7A440-385C-4641-A0A9-B668811BF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608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F24B-3938-4808-84E4-2F0D5E4E3FB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7A440-385C-4641-A0A9-B668811BF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694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F24B-3938-4808-84E4-2F0D5E4E3FB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7A440-385C-4641-A0A9-B668811BF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068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F24B-3938-4808-84E4-2F0D5E4E3FB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7A440-385C-4641-A0A9-B668811BF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927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E1F24B-3938-4808-84E4-2F0D5E4E3FB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27A440-385C-4641-A0A9-B668811BF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420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8450" y="29013"/>
            <a:ext cx="7871899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cap="none" spc="0" dirty="0" smtClean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Descriptive Paragraph</a:t>
            </a:r>
          </a:p>
          <a:p>
            <a:pPr algn="ctr"/>
            <a:r>
              <a:rPr lang="en-US" sz="6600" b="1" dirty="0" smtClean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</a:rPr>
              <a:t>Traditional Tale</a:t>
            </a:r>
            <a:endParaRPr lang="en-US" sz="6600" b="1" cap="none" spc="0" dirty="0" smtClean="0">
              <a:ln w="22225">
                <a:solidFill>
                  <a:schemeClr val="tx1"/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767621" y="3000576"/>
            <a:ext cx="1090368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do we do once we have </a:t>
            </a:r>
          </a:p>
          <a:p>
            <a:pPr algn="ctr"/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written a piece of writing?</a:t>
            </a:r>
          </a:p>
          <a:p>
            <a:pPr algn="ctr"/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Why?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5-Point Star 5"/>
          <p:cNvSpPr/>
          <p:nvPr/>
        </p:nvSpPr>
        <p:spPr>
          <a:xfrm rot="1077177">
            <a:off x="415810" y="478302"/>
            <a:ext cx="521939" cy="506436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5-Point Star 6"/>
          <p:cNvSpPr/>
          <p:nvPr/>
        </p:nvSpPr>
        <p:spPr>
          <a:xfrm rot="20164077">
            <a:off x="11209312" y="6101801"/>
            <a:ext cx="521939" cy="506436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 rot="1077177">
            <a:off x="283480" y="5892020"/>
            <a:ext cx="521939" cy="506436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 rot="1077177">
            <a:off x="5757466" y="2403145"/>
            <a:ext cx="521939" cy="506436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 rot="1077177">
            <a:off x="10147953" y="350976"/>
            <a:ext cx="521939" cy="506436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 rot="1077177">
            <a:off x="2202923" y="4444698"/>
            <a:ext cx="521939" cy="506436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5-Point Star 11"/>
          <p:cNvSpPr/>
          <p:nvPr/>
        </p:nvSpPr>
        <p:spPr>
          <a:xfrm rot="1077177">
            <a:off x="9748510" y="2611062"/>
            <a:ext cx="521939" cy="506436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-Point Star 12"/>
          <p:cNvSpPr/>
          <p:nvPr/>
        </p:nvSpPr>
        <p:spPr>
          <a:xfrm rot="1077177">
            <a:off x="1876610" y="2095733"/>
            <a:ext cx="521939" cy="506436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5-Point Star 13"/>
          <p:cNvSpPr/>
          <p:nvPr/>
        </p:nvSpPr>
        <p:spPr>
          <a:xfrm rot="1077177">
            <a:off x="11046770" y="1665626"/>
            <a:ext cx="521939" cy="506436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5-Point Star 14"/>
          <p:cNvSpPr/>
          <p:nvPr/>
        </p:nvSpPr>
        <p:spPr>
          <a:xfrm rot="1077177">
            <a:off x="4179485" y="5870192"/>
            <a:ext cx="521939" cy="506436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5-Point Star 15"/>
          <p:cNvSpPr/>
          <p:nvPr/>
        </p:nvSpPr>
        <p:spPr>
          <a:xfrm rot="1077177">
            <a:off x="7858413" y="4488185"/>
            <a:ext cx="521939" cy="506436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AutoShape 2" descr="Free Write School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434" l="2632" r="9789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88921" y="1918844"/>
            <a:ext cx="3955505" cy="5516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4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059639">
            <a:off x="718955" y="686854"/>
            <a:ext cx="3672883" cy="526201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1051" y="4179358"/>
            <a:ext cx="6883448" cy="20245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r="2718"/>
          <a:stretch/>
        </p:blipFill>
        <p:spPr>
          <a:xfrm>
            <a:off x="4817659" y="249071"/>
            <a:ext cx="6810231" cy="34417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69109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059639">
            <a:off x="609773" y="1258109"/>
            <a:ext cx="3672883" cy="52620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9803" y="293924"/>
            <a:ext cx="7296836" cy="34865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Best Award Label Design Elements, Reward, Illustration, Stars PNG  Transparent Clipart Image and PSD File for Free Download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7887" y="2920621"/>
            <a:ext cx="4545363" cy="4545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117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049205" y="-23877"/>
            <a:ext cx="10515600" cy="1325563"/>
          </a:xfrm>
        </p:spPr>
        <p:txBody>
          <a:bodyPr/>
          <a:lstStyle/>
          <a:p>
            <a:pPr algn="ctr"/>
            <a:r>
              <a:rPr lang="en-GB" b="1" u="sng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Our check points for editing</a:t>
            </a:r>
            <a:endParaRPr lang="en-GB" b="1" u="sng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1644" y="1215228"/>
            <a:ext cx="36314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Capital letters at start of sentences and a full stop at the end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81251" y="1369116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Capital </a:t>
            </a:r>
            <a:r>
              <a:rPr lang="en-GB" sz="2000" dirty="0" smtClean="0">
                <a:latin typeface="Comic Sans MS" panose="030F0702030302020204" pitchFamily="66" charset="0"/>
              </a:rPr>
              <a:t>letters for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proper nouns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23178" y="4731711"/>
            <a:ext cx="313073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Have I over used adjectives?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Do I need them all? </a:t>
            </a:r>
            <a:endParaRPr lang="en-GB" sz="2000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Could I just use the best one?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444" y="5055555"/>
            <a:ext cx="285423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When I have asked a question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 have I used correct punctuation?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78383" y="5453051"/>
            <a:ext cx="205086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Does my sentence make sense?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978022" y="2906310"/>
            <a:ext cx="2438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Have I explained why in my sentence and extended using a conjunction? </a:t>
            </a: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(Subordination and coordination)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190899" y="2923309"/>
            <a:ext cx="29271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Have a I applied my phonics using digraphs and </a:t>
            </a:r>
            <a:r>
              <a:rPr lang="en-GB" dirty="0" err="1" smtClean="0">
                <a:latin typeface="Comic Sans MS" panose="030F0702030302020204" pitchFamily="66" charset="0"/>
              </a:rPr>
              <a:t>trigraphs</a:t>
            </a:r>
            <a:r>
              <a:rPr lang="en-GB" dirty="0" smtClean="0">
                <a:latin typeface="Comic Sans MS" panose="030F0702030302020204" pitchFamily="66" charset="0"/>
              </a:rPr>
              <a:t> I know?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2" name="5-Point Star 11"/>
          <p:cNvSpPr/>
          <p:nvPr/>
        </p:nvSpPr>
        <p:spPr>
          <a:xfrm rot="1077177">
            <a:off x="4273940" y="1309371"/>
            <a:ext cx="521939" cy="506436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-Point Star 12"/>
          <p:cNvSpPr/>
          <p:nvPr/>
        </p:nvSpPr>
        <p:spPr>
          <a:xfrm rot="1077177">
            <a:off x="4183412" y="4409029"/>
            <a:ext cx="521939" cy="506436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5-Point Star 13"/>
          <p:cNvSpPr/>
          <p:nvPr/>
        </p:nvSpPr>
        <p:spPr>
          <a:xfrm rot="1077177">
            <a:off x="8338230" y="3688954"/>
            <a:ext cx="521939" cy="506436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5-Point Star 14"/>
          <p:cNvSpPr/>
          <p:nvPr/>
        </p:nvSpPr>
        <p:spPr>
          <a:xfrm rot="1077177">
            <a:off x="146988" y="2299001"/>
            <a:ext cx="521939" cy="506436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5-Point Star 15"/>
          <p:cNvSpPr/>
          <p:nvPr/>
        </p:nvSpPr>
        <p:spPr>
          <a:xfrm rot="1077177">
            <a:off x="11523649" y="5707664"/>
            <a:ext cx="521939" cy="506436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5-Point Star 16"/>
          <p:cNvSpPr/>
          <p:nvPr/>
        </p:nvSpPr>
        <p:spPr>
          <a:xfrm rot="1077177">
            <a:off x="8486276" y="982020"/>
            <a:ext cx="521939" cy="506436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5-Point Star 17"/>
          <p:cNvSpPr/>
          <p:nvPr/>
        </p:nvSpPr>
        <p:spPr>
          <a:xfrm rot="1077177">
            <a:off x="566918" y="6215496"/>
            <a:ext cx="521939" cy="506436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8147995" y="1879426"/>
            <a:ext cx="32091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Have I used features </a:t>
            </a: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from the toolkit?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3" name="5-Point Star 22"/>
          <p:cNvSpPr/>
          <p:nvPr/>
        </p:nvSpPr>
        <p:spPr>
          <a:xfrm rot="1077177">
            <a:off x="11519254" y="2509277"/>
            <a:ext cx="521939" cy="506436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43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806" y="1046009"/>
            <a:ext cx="293394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What do we like?</a:t>
            </a:r>
          </a:p>
          <a:p>
            <a:pPr algn="ctr"/>
            <a:endParaRPr lang="en-GB" sz="3200" b="1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What could be improved?</a:t>
            </a:r>
          </a:p>
          <a:p>
            <a:pPr algn="ctr"/>
            <a:endParaRPr lang="en-GB" sz="3200" b="1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Have they referred to our toolkit?</a:t>
            </a:r>
            <a:endParaRPr lang="en-GB" sz="32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266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413966" y="1454225"/>
            <a:ext cx="282157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B050"/>
                </a:solidFill>
                <a:latin typeface="Comic Sans MS" panose="030F0702030302020204" pitchFamily="66" charset="0"/>
              </a:rPr>
              <a:t>What do we like?</a:t>
            </a:r>
          </a:p>
          <a:p>
            <a:pPr algn="ctr"/>
            <a:endParaRPr lang="en-GB" sz="28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solidFill>
                  <a:srgbClr val="00B050"/>
                </a:solidFill>
                <a:latin typeface="Comic Sans MS" panose="030F0702030302020204" pitchFamily="66" charset="0"/>
              </a:rPr>
              <a:t>What could be improved?</a:t>
            </a:r>
          </a:p>
          <a:p>
            <a:pPr algn="ctr"/>
            <a:endParaRPr lang="en-GB" sz="28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solidFill>
                  <a:srgbClr val="00B050"/>
                </a:solidFill>
                <a:latin typeface="Comic Sans MS" panose="030F0702030302020204" pitchFamily="66" charset="0"/>
              </a:rPr>
              <a:t>Have they referred to our toolkit?</a:t>
            </a:r>
          </a:p>
        </p:txBody>
      </p:sp>
    </p:spTree>
    <p:extLst>
      <p:ext uri="{BB962C8B-B14F-4D97-AF65-F5344CB8AC3E}">
        <p14:creationId xmlns:p14="http://schemas.microsoft.com/office/powerpoint/2010/main" val="4120875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9001714" y="1377428"/>
            <a:ext cx="319028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B050"/>
                </a:solidFill>
                <a:latin typeface="Comic Sans MS" panose="030F0702030302020204" pitchFamily="66" charset="0"/>
              </a:rPr>
              <a:t>What do we like?</a:t>
            </a:r>
          </a:p>
          <a:p>
            <a:pPr algn="ctr"/>
            <a:endParaRPr lang="en-GB" sz="28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solidFill>
                  <a:srgbClr val="00B050"/>
                </a:solidFill>
                <a:latin typeface="Comic Sans MS" panose="030F0702030302020204" pitchFamily="66" charset="0"/>
              </a:rPr>
              <a:t>What could be improved?</a:t>
            </a:r>
          </a:p>
          <a:p>
            <a:pPr algn="ctr"/>
            <a:endParaRPr lang="en-GB" sz="28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solidFill>
                  <a:srgbClr val="00B050"/>
                </a:solidFill>
                <a:latin typeface="Comic Sans MS" panose="030F0702030302020204" pitchFamily="66" charset="0"/>
              </a:rPr>
              <a:t>Have they referred to our toolkit?</a:t>
            </a:r>
          </a:p>
        </p:txBody>
      </p:sp>
    </p:spTree>
    <p:extLst>
      <p:ext uri="{BB962C8B-B14F-4D97-AF65-F5344CB8AC3E}">
        <p14:creationId xmlns:p14="http://schemas.microsoft.com/office/powerpoint/2010/main" val="3516992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300754" y="1377428"/>
            <a:ext cx="289124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B050"/>
                </a:solidFill>
                <a:latin typeface="Comic Sans MS" panose="030F0702030302020204" pitchFamily="66" charset="0"/>
              </a:rPr>
              <a:t>What do we like?</a:t>
            </a:r>
          </a:p>
          <a:p>
            <a:pPr algn="ctr"/>
            <a:endParaRPr lang="en-GB" sz="28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solidFill>
                  <a:srgbClr val="00B050"/>
                </a:solidFill>
                <a:latin typeface="Comic Sans MS" panose="030F0702030302020204" pitchFamily="66" charset="0"/>
              </a:rPr>
              <a:t>What could be improved?</a:t>
            </a:r>
          </a:p>
          <a:p>
            <a:pPr algn="ctr"/>
            <a:endParaRPr lang="en-GB" sz="28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solidFill>
                  <a:srgbClr val="00B050"/>
                </a:solidFill>
                <a:latin typeface="Comic Sans MS" panose="030F0702030302020204" pitchFamily="66" charset="0"/>
              </a:rPr>
              <a:t>Have they referred to our toolkit?</a:t>
            </a:r>
          </a:p>
        </p:txBody>
      </p:sp>
    </p:spTree>
    <p:extLst>
      <p:ext uri="{BB962C8B-B14F-4D97-AF65-F5344CB8AC3E}">
        <p14:creationId xmlns:p14="http://schemas.microsoft.com/office/powerpoint/2010/main" val="15424466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239538"/>
            <a:ext cx="12254682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Share your work with a partner</a:t>
            </a:r>
            <a:br>
              <a:rPr lang="en-GB" b="1" u="sng" dirty="0" smtClean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b="1" u="sng" dirty="0">
                <a:solidFill>
                  <a:srgbClr val="00B050"/>
                </a:solidFill>
                <a:latin typeface="Comic Sans MS" panose="030F0702030302020204" pitchFamily="66" charset="0"/>
              </a:rPr>
              <a:t/>
            </a:r>
            <a:br>
              <a:rPr lang="en-GB" b="1" u="sng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b="1" u="sng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/>
            </a:r>
            <a:br>
              <a:rPr lang="en-GB" b="1" u="sng" dirty="0" smtClean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b="1" u="sng" dirty="0">
                <a:solidFill>
                  <a:srgbClr val="00B050"/>
                </a:solidFill>
                <a:latin typeface="Comic Sans MS" panose="030F0702030302020204" pitchFamily="66" charset="0"/>
              </a:rPr>
              <a:t/>
            </a:r>
            <a:br>
              <a:rPr lang="en-GB" b="1" u="sng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b="1" u="sng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/>
            </a:r>
            <a:br>
              <a:rPr lang="en-GB" b="1" u="sng" dirty="0" smtClean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b="1" u="sng" dirty="0">
                <a:solidFill>
                  <a:srgbClr val="00B050"/>
                </a:solidFill>
                <a:latin typeface="Comic Sans MS" panose="030F0702030302020204" pitchFamily="66" charset="0"/>
              </a:rPr>
              <a:t/>
            </a:r>
            <a:br>
              <a:rPr lang="en-GB" b="1" u="sng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b="1" u="sng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/>
            </a:r>
            <a:br>
              <a:rPr lang="en-GB" b="1" u="sng" dirty="0" smtClean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b="1" u="sng" dirty="0">
                <a:solidFill>
                  <a:srgbClr val="00B050"/>
                </a:solidFill>
                <a:latin typeface="Comic Sans MS" panose="030F0702030302020204" pitchFamily="66" charset="0"/>
              </a:rPr>
              <a:t/>
            </a:r>
            <a:br>
              <a:rPr lang="en-GB" b="1" u="sng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b="1" u="sng" dirty="0">
                <a:solidFill>
                  <a:srgbClr val="002060"/>
                </a:solidFill>
                <a:latin typeface="Comic Sans MS" panose="030F0702030302020204" pitchFamily="66" charset="0"/>
              </a:rPr>
              <a:t/>
            </a:r>
            <a:br>
              <a:rPr lang="en-GB" b="1" u="sng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Can your partner find anything you have missed</a:t>
            </a:r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?</a:t>
            </a:r>
            <a:b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b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</a:t>
            </a:r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did they like? </a:t>
            </a:r>
            <a:r>
              <a:rPr lang="en-GB" dirty="0" smtClean="0">
                <a:solidFill>
                  <a:srgbClr val="002060"/>
                </a:solidFill>
              </a:rPr>
              <a:t/>
            </a:r>
            <a:br>
              <a:rPr lang="en-GB" dirty="0" smtClean="0">
                <a:solidFill>
                  <a:srgbClr val="002060"/>
                </a:solidFill>
              </a:rPr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AutoShape 2" descr="Image result for sharing work clip art"/>
          <p:cNvSpPr>
            <a:spLocks noChangeAspect="1" noChangeArrowheads="1"/>
          </p:cNvSpPr>
          <p:nvPr/>
        </p:nvSpPr>
        <p:spPr bwMode="auto">
          <a:xfrm>
            <a:off x="2872649" y="1568474"/>
            <a:ext cx="185532" cy="185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Picture 2" descr="Children Working Together HD Stock Images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285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4909" y="686077"/>
            <a:ext cx="4761986" cy="4206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89567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222</Words>
  <Application>Microsoft Office PowerPoint</Application>
  <PresentationFormat>Widescreen</PresentationFormat>
  <Paragraphs>42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Our check points for editing</vt:lpstr>
      <vt:lpstr>PowerPoint Presentation</vt:lpstr>
      <vt:lpstr>PowerPoint Presentation</vt:lpstr>
      <vt:lpstr>PowerPoint Presentation</vt:lpstr>
      <vt:lpstr>PowerPoint Presentation</vt:lpstr>
      <vt:lpstr>Share your work with a partner         Can your partner find anything you have missed?   What did they like?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Verity Glennon</dc:creator>
  <cp:lastModifiedBy>Windows User</cp:lastModifiedBy>
  <cp:revision>9</cp:revision>
  <dcterms:created xsi:type="dcterms:W3CDTF">2018-10-08T13:03:10Z</dcterms:created>
  <dcterms:modified xsi:type="dcterms:W3CDTF">2021-01-11T14:33:52Z</dcterms:modified>
</cp:coreProperties>
</file>