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07" r:id="rId5"/>
    <p:sldId id="258" r:id="rId6"/>
    <p:sldId id="286" r:id="rId7"/>
    <p:sldId id="303" r:id="rId8"/>
    <p:sldId id="311" r:id="rId9"/>
    <p:sldId id="312" r:id="rId10"/>
    <p:sldId id="313" r:id="rId11"/>
    <p:sldId id="314" r:id="rId12"/>
    <p:sldId id="28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2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407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7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634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please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through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again</a:t>
            </a: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6566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</a:t>
              </a: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-e</a:t>
              </a: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76955" y="209423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time     pine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shine    lime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i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747933" y="3187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269409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557282" y="32035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4645891" y="5910939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959226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/>
          <p:cNvSpPr/>
          <p:nvPr/>
        </p:nvSpPr>
        <p:spPr>
          <a:xfrm rot="5997292">
            <a:off x="5593696" y="5453138"/>
            <a:ext cx="1152212" cy="85710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c 37"/>
          <p:cNvSpPr/>
          <p:nvPr/>
        </p:nvSpPr>
        <p:spPr>
          <a:xfrm rot="5997292">
            <a:off x="8906280" y="2564934"/>
            <a:ext cx="1152212" cy="1107223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 rot="5997292">
            <a:off x="5162830" y="2422383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c 39"/>
          <p:cNvSpPr/>
          <p:nvPr/>
        </p:nvSpPr>
        <p:spPr>
          <a:xfrm rot="5997292">
            <a:off x="8614898" y="5219603"/>
            <a:ext cx="1152212" cy="113048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044474" y="58816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256129" y="588845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381165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67781" y="2077454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fine     dine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slime    dime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i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747933" y="3187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076152" y="32362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557282" y="32035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959226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/>
          <p:cNvSpPr/>
          <p:nvPr/>
        </p:nvSpPr>
        <p:spPr>
          <a:xfrm rot="5997292">
            <a:off x="5465119" y="5300027"/>
            <a:ext cx="1152212" cy="1118191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c 37"/>
          <p:cNvSpPr/>
          <p:nvPr/>
        </p:nvSpPr>
        <p:spPr>
          <a:xfrm rot="5997292">
            <a:off x="8650022" y="2555661"/>
            <a:ext cx="1152212" cy="1107223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 rot="5997292">
            <a:off x="5056639" y="2613191"/>
            <a:ext cx="1152212" cy="1035353"/>
          </a:xfrm>
          <a:prstGeom prst="arc">
            <a:avLst>
              <a:gd name="adj1" fmla="val 16124517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c 39"/>
          <p:cNvSpPr/>
          <p:nvPr/>
        </p:nvSpPr>
        <p:spPr>
          <a:xfrm rot="5997292">
            <a:off x="8973765" y="5173147"/>
            <a:ext cx="1152212" cy="113048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482134" y="588845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417597" y="592759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182079" y="32362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156370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747933" y="59339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08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76955" y="209423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ripe     invite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inside    like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i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747933" y="3187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648472" y="32436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557282" y="32035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267031" y="58940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/>
          <p:cNvSpPr/>
          <p:nvPr/>
        </p:nvSpPr>
        <p:spPr>
          <a:xfrm rot="5997292">
            <a:off x="5857114" y="5379924"/>
            <a:ext cx="1152212" cy="85710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c 37"/>
          <p:cNvSpPr/>
          <p:nvPr/>
        </p:nvSpPr>
        <p:spPr>
          <a:xfrm rot="5997292">
            <a:off x="9147104" y="2851707"/>
            <a:ext cx="1152212" cy="618211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 rot="5997292">
            <a:off x="5012158" y="2571339"/>
            <a:ext cx="1152212" cy="1096299"/>
          </a:xfrm>
          <a:prstGeom prst="arc">
            <a:avLst>
              <a:gd name="adj1" fmla="val 16328204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c 39"/>
          <p:cNvSpPr/>
          <p:nvPr/>
        </p:nvSpPr>
        <p:spPr>
          <a:xfrm rot="5997292">
            <a:off x="8772721" y="5407538"/>
            <a:ext cx="1152212" cy="810013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125150" y="59001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604927" y="58882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381165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953647" y="32436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034858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547226" y="590583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88438" y="590011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641870" y="59001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24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0" y="1484587"/>
            <a:ext cx="16764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match the pictures to the words?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789" t="1295" r="50215" b="1151"/>
          <a:stretch/>
        </p:blipFill>
        <p:spPr>
          <a:xfrm>
            <a:off x="3571875" y="138046"/>
            <a:ext cx="2085975" cy="64579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50430" t="1151" r="2361" b="77410"/>
          <a:stretch/>
        </p:blipFill>
        <p:spPr>
          <a:xfrm>
            <a:off x="7534275" y="3557521"/>
            <a:ext cx="2095500" cy="1419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9787" t="26762" r="2146" b="51655"/>
          <a:stretch/>
        </p:blipFill>
        <p:spPr>
          <a:xfrm>
            <a:off x="7553325" y="5167246"/>
            <a:ext cx="2133600" cy="14287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9787" t="52086" r="2575" b="26043"/>
          <a:stretch/>
        </p:blipFill>
        <p:spPr>
          <a:xfrm>
            <a:off x="7534275" y="1919221"/>
            <a:ext cx="2114550" cy="14478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9787" t="77842" r="2575" b="1295"/>
          <a:stretch/>
        </p:blipFill>
        <p:spPr>
          <a:xfrm>
            <a:off x="7534275" y="214246"/>
            <a:ext cx="2114550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2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0" y="1484587"/>
            <a:ext cx="16764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match the pictures to the words?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789" t="1295" r="50215" b="1151"/>
          <a:stretch/>
        </p:blipFill>
        <p:spPr>
          <a:xfrm>
            <a:off x="3571875" y="138046"/>
            <a:ext cx="2085975" cy="64579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50430" t="1151" r="2361" b="77410"/>
          <a:stretch/>
        </p:blipFill>
        <p:spPr>
          <a:xfrm>
            <a:off x="7534275" y="3557521"/>
            <a:ext cx="2095500" cy="1419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9787" t="26762" r="2146" b="51655"/>
          <a:stretch/>
        </p:blipFill>
        <p:spPr>
          <a:xfrm>
            <a:off x="7553325" y="5167246"/>
            <a:ext cx="2133600" cy="14287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9787" t="52086" r="2575" b="26043"/>
          <a:stretch/>
        </p:blipFill>
        <p:spPr>
          <a:xfrm>
            <a:off x="7534275" y="1919221"/>
            <a:ext cx="2114550" cy="14478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9787" t="77842" r="2575" b="1295"/>
          <a:stretch/>
        </p:blipFill>
        <p:spPr>
          <a:xfrm>
            <a:off x="7534275" y="214246"/>
            <a:ext cx="2114550" cy="1381125"/>
          </a:xfrm>
          <a:prstGeom prst="rect">
            <a:avLst/>
          </a:prstGeom>
        </p:spPr>
      </p:pic>
      <p:cxnSp>
        <p:nvCxnSpPr>
          <p:cNvPr id="4" name="Straight Connector 3"/>
          <p:cNvCxnSpPr>
            <a:endCxn id="10" idx="1"/>
          </p:cNvCxnSpPr>
          <p:nvPr/>
        </p:nvCxnSpPr>
        <p:spPr>
          <a:xfrm>
            <a:off x="5657850" y="767443"/>
            <a:ext cx="1876425" cy="3499691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48325" y="2510891"/>
            <a:ext cx="1876425" cy="3499691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5619750" y="2381930"/>
            <a:ext cx="1931113" cy="173287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5591175" y="922497"/>
            <a:ext cx="1959688" cy="476801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24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1285" y="2181186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Please stay inside the fine room.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1928" y="4191936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We will dine again on ripe tomatoes.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337" y="2012082"/>
            <a:ext cx="101042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8337" y="3842809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2006/metadata/properties"/>
    <ds:schemaRef ds:uri="12ff2bfd-3816-4c27-8fb4-617a10ce965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688cfe0b-51d0-4f5c-adf2-00b4769f849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5680</TotalTime>
  <Words>318</Words>
  <Application>Microsoft Office PowerPoint</Application>
  <PresentationFormat>Widescreen</PresentationFormat>
  <Paragraphs>78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115</cp:revision>
  <dcterms:created xsi:type="dcterms:W3CDTF">2020-12-05T23:17:41Z</dcterms:created>
  <dcterms:modified xsi:type="dcterms:W3CDTF">2021-02-28T19:25:51Z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