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58" r:id="rId6"/>
    <p:sldId id="286" r:id="rId7"/>
    <p:sldId id="28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1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ssets.publishing.service.gov.uk/government/uploads/system/uploads/attachment_data/file/715823/2018_phonics_pupils_materials_standard.pdf.pd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38473" y="3038764"/>
            <a:ext cx="3962400" cy="2715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1"/>
            <a:ext cx="13101754" cy="8106825"/>
            <a:chOff x="699750" y="-947302"/>
            <a:chExt cx="13101754" cy="8827497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2"/>
              <a:ext cx="10274533" cy="7024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4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we are going to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look at </a:t>
              </a:r>
              <a:r>
                <a:rPr lang="en-GB" sz="48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section 2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of a past phonics screening paper.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2000" b="1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https</a:t>
              </a:r>
              <a:r>
                <a:rPr lang="en-GB" sz="2000" b="1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://</a:t>
              </a:r>
              <a:r>
                <a:rPr lang="en-GB" sz="2000" b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assets.publishing.service.gov.uk/government/uploads/system/uploads/attachment_data/file/715823/2018_phonics_pupils_materials_standard.pdf.pdf</a:t>
              </a: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2000" b="1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6410" y="129519"/>
            <a:ext cx="329055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  <a:endParaRPr lang="en-GB" sz="2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previously taugh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 sounds</a:t>
            </a:r>
            <a:endParaRPr lang="en-GB" sz="1400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girl was weeping because she had a shock.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Over the rooftops was the bright moon.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0677" y="2023709"/>
            <a:ext cx="10894830" cy="1966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508401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5384</TotalTime>
  <Words>140</Words>
  <Application>Microsoft Office PowerPoint</Application>
  <PresentationFormat>Widescreen</PresentationFormat>
  <Paragraphs>39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80</cp:revision>
  <dcterms:created xsi:type="dcterms:W3CDTF">2020-12-05T23:17:41Z</dcterms:created>
  <dcterms:modified xsi:type="dcterms:W3CDTF">2021-01-30T07:43:41Z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