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301" r:id="rId13"/>
    <p:sldId id="30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58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ater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here</a:t>
            </a:r>
          </a:p>
          <a:p>
            <a:pPr algn="ctr">
              <a:defRPr/>
            </a:pP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people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oo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89" y="1387769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moon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000" dirty="0" smtClean="0">
                <a:latin typeface="SassoonPrimaryInfant" panose="00000400000000000000" pitchFamily="2" charset="0"/>
              </a:rPr>
              <a:t>zoom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000" dirty="0" smtClean="0">
                <a:latin typeface="SassoonPrimaryInfant" panose="00000400000000000000" pitchFamily="2" charset="0"/>
              </a:rPr>
              <a:t>room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oo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835010" y="271711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623085" y="26620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787934" y="4979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21165" y="-200511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215371" y="275488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792182" y="2739386"/>
            <a:ext cx="779199" cy="171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334229" y="26201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9102170" y="2739386"/>
            <a:ext cx="773349" cy="969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655649" y="4979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295191" y="4969508"/>
            <a:ext cx="854399" cy="2039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</a:t>
            </a:r>
            <a:r>
              <a:rPr lang="en-GB" sz="4400" dirty="0">
                <a:latin typeface="SassoonPrimaryInfant" panose="00000400000000000000" pitchFamily="2" charset="0"/>
              </a:rPr>
              <a:t>	</a:t>
            </a:r>
            <a:r>
              <a:rPr lang="en-GB" sz="4400" dirty="0" smtClean="0">
                <a:latin typeface="SassoonPrimaryInfant" panose="00000400000000000000" pitchFamily="2" charset="0"/>
              </a:rPr>
              <a:t>  </a:t>
            </a:r>
            <a:r>
              <a:rPr lang="en-GB" sz="16600" dirty="0" err="1" smtClean="0">
                <a:latin typeface="SassoonPrimaryInfant" panose="00000400000000000000" pitchFamily="2" charset="0"/>
              </a:rPr>
              <a:t>ew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3" y="1188138"/>
            <a:ext cx="629439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new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61624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new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27867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 flipV="1">
            <a:off x="7013122" y="3531799"/>
            <a:ext cx="1557200" cy="2195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781404" y="336506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651249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stew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stew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>
                <a:solidFill>
                  <a:srgbClr val="FF0000"/>
                </a:solidFill>
                <a:latin typeface="SassoonPrimaryInfant" panose="00000400000000000000" pitchFamily="2" charset="0"/>
              </a:rPr>
              <a:t>w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 flipV="1">
            <a:off x="6798072" y="3637431"/>
            <a:ext cx="1729427" cy="2780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093767" y="344874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844038" y="3400742"/>
            <a:ext cx="433928" cy="383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Big Bowl of Comfort :: Irish Stout Beef Stew - Th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260" y="4070672"/>
            <a:ext cx="3482340" cy="238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71629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dew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ree stock photo of dew, fall, gr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230" y="3076982"/>
            <a:ext cx="5520690" cy="368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724607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dew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wh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6130052" y="3215287"/>
            <a:ext cx="170362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5305000" y="3211423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 descr="Free stock photo of dew, fall, gr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486" y="4263390"/>
            <a:ext cx="3741434" cy="2494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could these words be?</a:t>
            </a:r>
            <a:endParaRPr lang="en-GB" sz="54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11" name="Picture 10" descr="Free stock photo of dew, fall, gr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005" y="2299024"/>
            <a:ext cx="3253431" cy="2169388"/>
          </a:xfrm>
          <a:prstGeom prst="rect">
            <a:avLst/>
          </a:prstGeom>
        </p:spPr>
      </p:pic>
      <p:pic>
        <p:nvPicPr>
          <p:cNvPr id="14" name="Picture 13" descr="A Big Bowl of Comfort :: Irish Stout Beef Stew - Th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41" y="2279972"/>
            <a:ext cx="3482340" cy="2383468"/>
          </a:xfrm>
          <a:prstGeom prst="rect">
            <a:avLst/>
          </a:prstGeom>
        </p:spPr>
      </p:pic>
      <p:pic>
        <p:nvPicPr>
          <p:cNvPr id="4" name="Picture 3" descr="To strengthen diversity, sit closer together in the pews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418" y="2299024"/>
            <a:ext cx="3461050" cy="229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99973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9973" y="4812030"/>
            <a:ext cx="9441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PrimaryInfant" panose="00000400000000000000" pitchFamily="2" charset="0"/>
              </a:rPr>
              <a:t>pew             stew              dew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  <p:pic>
        <p:nvPicPr>
          <p:cNvPr id="13" name="Picture 12" descr="A Big Bowl of Comfort :: Irish Stout Beef Stew - Th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732" y="1729580"/>
            <a:ext cx="3482340" cy="2383468"/>
          </a:xfrm>
          <a:prstGeom prst="rect">
            <a:avLst/>
          </a:prstGeom>
        </p:spPr>
      </p:pic>
      <p:pic>
        <p:nvPicPr>
          <p:cNvPr id="14" name="Picture 13" descr="To strengthen diversity, sit closer together in the pews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82" y="1775322"/>
            <a:ext cx="3461050" cy="2291984"/>
          </a:xfrm>
          <a:prstGeom prst="rect">
            <a:avLst/>
          </a:prstGeom>
        </p:spPr>
      </p:pic>
      <p:pic>
        <p:nvPicPr>
          <p:cNvPr id="16" name="Picture 15" descr="Free stock photo of dew, fall, gr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426" y="1673920"/>
            <a:ext cx="3741434" cy="2494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are the pews for the people to sit on</a:t>
            </a:r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?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94371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see the dew this morning?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337" y="2030051"/>
            <a:ext cx="10879229" cy="1643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81227" y="4577727"/>
            <a:ext cx="11416329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5284</TotalTime>
  <Words>394</Words>
  <Application>Microsoft Office PowerPoint</Application>
  <PresentationFormat>Widescreen</PresentationFormat>
  <Paragraphs>101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62</cp:revision>
  <dcterms:created xsi:type="dcterms:W3CDTF">2020-12-05T23:17:41Z</dcterms:created>
  <dcterms:modified xsi:type="dcterms:W3CDTF">2021-01-10T20:50:56Z</dcterms:modified>
</cp:coreProperties>
</file>