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sldIdLst>
    <p:sldId id="257" r:id="rId5"/>
    <p:sldId id="258" r:id="rId6"/>
    <p:sldId id="286" r:id="rId7"/>
    <p:sldId id="309" r:id="rId8"/>
    <p:sldId id="262" r:id="rId9"/>
    <p:sldId id="303" r:id="rId10"/>
    <p:sldId id="310" r:id="rId11"/>
    <p:sldId id="301" r:id="rId12"/>
    <p:sldId id="307" r:id="rId13"/>
    <p:sldId id="28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77" y="23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9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480131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f</a:t>
            </a: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riends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once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water</a:t>
            </a:r>
          </a:p>
          <a:p>
            <a:pPr algn="ctr">
              <a:defRPr/>
            </a:pPr>
            <a:r>
              <a:rPr lang="en-GB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where</a:t>
            </a:r>
            <a:endParaRPr lang="en-GB" sz="54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 smtClean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3255" y="1547490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 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02306" y="1489229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y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e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err="1" smtClean="0">
                <a:latin typeface="SassoonPrimaryInfant" panose="00000400000000000000" pitchFamily="2" charset="0"/>
              </a:rPr>
              <a:t>ll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12431" y="1469983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t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896242" y="1447886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s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87242" y="146224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 smtClean="0">
                <a:latin typeface="SassoonPrimaryInfant" panose="00000400000000000000" pitchFamily="2" charset="0"/>
              </a:rPr>
              <a:t>b</a:t>
            </a:r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73122" y="1030623"/>
            <a:ext cx="1098378" cy="37702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3900" dirty="0" smtClean="0">
                <a:latin typeface="SassoonPrimaryInfant" panose="00000400000000000000" pitchFamily="2" charset="0"/>
              </a:rPr>
              <a:t>f</a:t>
            </a:r>
            <a:endParaRPr lang="en-GB" sz="23900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  <p:bldP spid="11" grpId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167369" y="1920036"/>
            <a:ext cx="7254701" cy="45704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0" dirty="0" smtClean="0">
                <a:latin typeface="SassoonPrimaryInfant" panose="00000400000000000000" pitchFamily="2" charset="0"/>
              </a:rPr>
              <a:t>oil</a:t>
            </a:r>
            <a:r>
              <a:rPr lang="en-GB" sz="8000" dirty="0" smtClean="0">
                <a:latin typeface="SassoonPrimaryInfant" panose="00000400000000000000" pitchFamily="2" charset="0"/>
              </a:rPr>
              <a:t>		</a:t>
            </a:r>
            <a:r>
              <a:rPr lang="en-GB" sz="11500" dirty="0" smtClean="0">
                <a:latin typeface="SassoonPrimaryInfant" panose="00000400000000000000" pitchFamily="2" charset="0"/>
              </a:rPr>
              <a:t>boil 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9600" dirty="0" smtClean="0">
                <a:latin typeface="SassoonPrimaryInfant" panose="00000400000000000000" pitchFamily="2" charset="0"/>
              </a:rPr>
              <a:t>coin</a:t>
            </a:r>
            <a:r>
              <a:rPr lang="en-GB" sz="8800" dirty="0" smtClean="0">
                <a:latin typeface="SassoonPrimaryInfant" panose="00000400000000000000" pitchFamily="2" charset="0"/>
              </a:rPr>
              <a:t>	    </a:t>
            </a:r>
            <a:r>
              <a:rPr lang="en-GB" sz="9600" dirty="0" smtClean="0">
                <a:latin typeface="SassoonPrimaryInfant" panose="00000400000000000000" pitchFamily="2" charset="0"/>
              </a:rPr>
              <a:t>join</a:t>
            </a:r>
            <a:endParaRPr lang="en-GB" sz="259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6736204" y="347239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6447955" y="618715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580658" y="627826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8981120" y="646138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989032" y="618740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510477" y="6314068"/>
            <a:ext cx="674910" cy="299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211579" y="3490125"/>
            <a:ext cx="1316724" cy="2487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9310906" y="6363132"/>
            <a:ext cx="1178925" cy="1212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9125606" y="3552948"/>
            <a:ext cx="1003496" cy="18997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8392502" y="342224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10399004" y="338877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coil    quoit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spoil    </a:t>
            </a:r>
            <a:r>
              <a:rPr lang="en-GB" sz="8800" dirty="0" smtClean="0">
                <a:latin typeface="SassoonPrimaryInfant" panose="00000400000000000000" pitchFamily="2" charset="0"/>
              </a:rPr>
              <a:t>foil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960071" y="262742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13088" y="530867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902064" y="689387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491796" y="288037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8435340" y="5502661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5065466" y="279504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362843" y="53353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296773" y="279504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8280541" y="292428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909525" y="541824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10912790" y="67761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>
            <a:off x="11145967" y="695875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10898994" y="689387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10912790" y="688350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638557" y="526017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9174392" y="288542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11037977" y="705080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7984083" y="542562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9350624" y="521167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577778" y="1561366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 smtClean="0">
                <a:latin typeface="SassoonPrimaryInfant" panose="00000400000000000000" pitchFamily="2" charset="0"/>
              </a:rPr>
              <a:t>tinfoil    poison</a:t>
            </a:r>
            <a:endParaRPr lang="en-GB" sz="8000" dirty="0" smtClean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smtClean="0">
                <a:latin typeface="SassoonPrimaryInfant" panose="00000400000000000000" pitchFamily="2" charset="0"/>
              </a:rPr>
              <a:t>moist    </a:t>
            </a:r>
            <a:r>
              <a:rPr lang="en-GB" sz="8800" dirty="0" smtClean="0">
                <a:latin typeface="SassoonPrimaryInfant" panose="00000400000000000000" pitchFamily="2" charset="0"/>
              </a:rPr>
              <a:t>appoint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8684451" y="306244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606705" y="292615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6395587" y="2965456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933691" y="5285503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4764782" y="28726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918021" y="53915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0110569" y="293467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330187" y="2999812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470102" y="5504465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8297714" y="563434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/>
          <p:cNvCxnSpPr/>
          <p:nvPr/>
        </p:nvCxnSpPr>
        <p:spPr>
          <a:xfrm flipV="1">
            <a:off x="11447466" y="689313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8792789" y="5844548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val 25"/>
          <p:cNvSpPr/>
          <p:nvPr/>
        </p:nvSpPr>
        <p:spPr>
          <a:xfrm>
            <a:off x="7138536" y="2880129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121453" y="286943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6346919" y="544036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0874901" y="544922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1356639" y="54191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490111" y="289123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5876345" y="300221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11152658" y="289452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6717346" y="544036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0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478524" y="-38472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oi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06994" y="449403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 smtClean="0">
                <a:latin typeface="SassoonPrimaryInfant" panose="00000400000000000000" pitchFamily="2" charset="0"/>
              </a:rPr>
              <a:t>Quick read</a:t>
            </a:r>
            <a:endParaRPr lang="en-GB" sz="6000" b="1" u="sng" dirty="0"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2066" y="1768809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spoil</a:t>
            </a:r>
            <a:endParaRPr lang="en-GB" sz="6600" dirty="0" smtClean="0">
              <a:latin typeface="SassoonPrimaryInfant" panose="00000400000000000000" pitchFamily="2" charset="0"/>
            </a:endParaRP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joining</a:t>
            </a:r>
            <a:endParaRPr lang="en-GB" sz="6600" dirty="0" smtClean="0">
              <a:latin typeface="SassoonPrimaryInfant" panose="00000400000000000000" pitchFamily="2" charset="0"/>
            </a:endParaRP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poison</a:t>
            </a:r>
            <a:endParaRPr lang="en-GB" sz="6600" dirty="0" smtClean="0">
              <a:latin typeface="SassoonPrimaryInfant" panose="00000400000000000000" pitchFamily="2" charset="0"/>
            </a:endParaRPr>
          </a:p>
          <a:p>
            <a:pPr algn="ctr"/>
            <a:r>
              <a:rPr lang="en-GB" sz="6600" dirty="0" smtClean="0">
                <a:latin typeface="SassoonPrimaryInfant" panose="00000400000000000000" pitchFamily="2" charset="0"/>
              </a:rPr>
              <a:t>quoit</a:t>
            </a:r>
            <a:endParaRPr lang="en-GB" sz="6600" dirty="0" smtClean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oi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39845" y="1712384"/>
            <a:ext cx="91929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800" dirty="0">
              <a:latin typeface="SassoonPrimaryInfant" panose="000004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226" y="73360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062" y="837669"/>
            <a:ext cx="9880846" cy="561614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61412" y="414647"/>
            <a:ext cx="7871419" cy="685411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r>
              <a:rPr lang="en-GB" dirty="0" smtClean="0">
                <a:latin typeface="SassoonPrimaryInfant" panose="00000400000000000000" pitchFamily="2" charset="0"/>
              </a:rPr>
              <a:t>Can you find the oi sound</a:t>
            </a:r>
            <a:r>
              <a:rPr lang="en-GB" dirty="0" smtClean="0">
                <a:latin typeface="SassoonPrimaryInfant" panose="00000400000000000000" pitchFamily="2" charset="0"/>
              </a:rPr>
              <a:t>? </a:t>
            </a:r>
            <a:endParaRPr lang="en-GB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point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214692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join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6449" y="1878322"/>
            <a:ext cx="202642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373128"/>
            <a:ext cx="2052251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spoil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310461" y="4373128"/>
            <a:ext cx="185382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tinfoil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10182" y="4154909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503094" y="2109769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191BF39-9366-4646-9203-6E5E3C2C611C}">
  <ds:schemaRefs>
    <ds:schemaRef ds:uri="688cfe0b-51d0-4f5c-adf2-00b4769f849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6956</TotalTime>
  <Words>321</Words>
  <Application>Microsoft Office PowerPoint</Application>
  <PresentationFormat>Widescreen</PresentationFormat>
  <Paragraphs>93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110</cp:revision>
  <dcterms:created xsi:type="dcterms:W3CDTF">2020-12-05T23:17:41Z</dcterms:created>
  <dcterms:modified xsi:type="dcterms:W3CDTF">2021-02-18T19:33:16Z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